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p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4"/>
  </p:notesMasterIdLst>
  <p:handoutMasterIdLst>
    <p:handoutMasterId r:id="rId5"/>
  </p:handoutMasterIdLst>
  <p:sldIdLst>
    <p:sldId id="256" r:id="rId3"/>
  </p:sldIdLst>
  <p:sldSz cx="43891200" cy="32918400"/>
  <p:notesSz cx="6858000" cy="9144000"/>
  <p:defaultTextStyle>
    <a:defPPr>
      <a:defRPr lang="en-US"/>
    </a:defPPr>
    <a:lvl1pPr marL="0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1pPr>
    <a:lvl2pPr marL="1843430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2pPr>
    <a:lvl3pPr marL="3686861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3pPr>
    <a:lvl4pPr marL="5530291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4pPr>
    <a:lvl5pPr marL="7373722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5pPr>
    <a:lvl6pPr marL="9217152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6pPr>
    <a:lvl7pPr marL="11060582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7pPr>
    <a:lvl8pPr marL="12904013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8pPr>
    <a:lvl9pPr marL="14747443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368">
          <p15:clr>
            <a:srgbClr val="A4A3A4"/>
          </p15:clr>
        </p15:guide>
        <p15:guide id="2" pos="1382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95959"/>
    <a:srgbClr val="448502"/>
    <a:srgbClr val="0084B0"/>
    <a:srgbClr val="F2760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15969" autoAdjust="0"/>
    <p:restoredTop sz="96019" autoAdjust="0"/>
  </p:normalViewPr>
  <p:slideViewPr>
    <p:cSldViewPr snapToGrid="0">
      <p:cViewPr>
        <p:scale>
          <a:sx n="50" d="100"/>
          <a:sy n="50" d="100"/>
        </p:scale>
        <p:origin x="2184" y="-2312"/>
      </p:cViewPr>
      <p:guideLst>
        <p:guide orient="horz" pos="10368"/>
        <p:guide pos="13824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69" d="100"/>
          <a:sy n="69" d="100"/>
        </p:scale>
        <p:origin x="2706" y="5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viewProps" Target="viewProps.xml"/><Relationship Id="rId2" Type="http://schemas.openxmlformats.org/officeDocument/2006/relationships/slideMaster" Target="slideMasters/slideMaster1.xml"/><Relationship Id="rId1" Type="http://schemas.openxmlformats.org/officeDocument/2006/relationships/customXml" Target="../customXml/item1.xml"/><Relationship Id="rId6" Type="http://schemas.openxmlformats.org/officeDocument/2006/relationships/presProps" Target="presProps.xml"/><Relationship Id="rId5" Type="http://schemas.openxmlformats.org/officeDocument/2006/relationships/handoutMaster" Target="handoutMasters/handoutMaster1.xml"/><Relationship Id="rId4" Type="http://schemas.openxmlformats.org/officeDocument/2006/relationships/notesMaster" Target="notesMasters/notesMaster1.xml"/><Relationship Id="rId9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C0B079-A316-4C9B-B165-DF9EA8325D2C}" type="datetimeFigureOut">
              <a:rPr lang="en-US" smtClean="0"/>
              <a:t>3/20/18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A0EAE6-B4B6-49B7-9049-B371250BE0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4663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F28AB8-57D1-494F-9851-055AD867E790}" type="datetimeFigureOut">
              <a:rPr lang="en-US" smtClean="0"/>
              <a:t>3/20/18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C7F044-5458-4B2E-BFA0-52AAA1C529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8086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F044-5458-4B2E-BFA0-52AAA1C529D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9188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nstructions"/>
          <p:cNvSpPr/>
          <p:nvPr userDrawn="1"/>
        </p:nvSpPr>
        <p:spPr>
          <a:xfrm>
            <a:off x="44302680" y="-1"/>
            <a:ext cx="12447270" cy="32918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Ins="274320" rtlCol="0" anchor="t"/>
          <a:lstStyle/>
          <a:p>
            <a:pPr lvl="0">
              <a:spcBef>
                <a:spcPts val="1200"/>
              </a:spcBef>
            </a:pPr>
            <a:r>
              <a:rPr sz="9600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Printing:</a:t>
            </a:r>
          </a:p>
          <a:p>
            <a:pPr lvl="0">
              <a:spcBef>
                <a:spcPts val="1200"/>
              </a:spcBef>
            </a:pPr>
            <a:r>
              <a:rPr lang="en-US" sz="6600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This poster is 48” wide by 36” high. It’s designed to be printed on a large-format printer.</a:t>
            </a:r>
          </a:p>
          <a:p>
            <a:pPr lvl="0">
              <a:spcBef>
                <a:spcPts val="300"/>
              </a:spcBef>
            </a:pPr>
            <a:endParaRPr sz="6000" dirty="0">
              <a:solidFill>
                <a:prstClr val="white">
                  <a:lumMod val="50000"/>
                </a:prstClr>
              </a:solidFill>
              <a:latin typeface="Calibri Light" panose="020F0302020204030204" pitchFamily="34" charset="0"/>
              <a:cs typeface="Calibri" panose="020F0502020204030204" pitchFamily="34" charset="0"/>
            </a:endParaRPr>
          </a:p>
          <a:p>
            <a:pPr lvl="0">
              <a:spcBef>
                <a:spcPts val="1200"/>
              </a:spcBef>
            </a:pPr>
            <a:r>
              <a:rPr sz="8800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Customizing the Content:</a:t>
            </a:r>
          </a:p>
          <a:p>
            <a:pPr lvl="0">
              <a:spcBef>
                <a:spcPts val="1200"/>
              </a:spcBef>
            </a:pPr>
            <a:r>
              <a:rPr sz="6600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The placeholders in this </a:t>
            </a:r>
            <a:r>
              <a:rPr lang="en-US" sz="6600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poster </a:t>
            </a:r>
            <a:r>
              <a:rPr sz="6600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are formatted for you. </a:t>
            </a:r>
            <a:r>
              <a:rPr lang="en-US" sz="6600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Type</a:t>
            </a:r>
            <a:r>
              <a:rPr lang="en-US" sz="6600" baseline="0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 in the placeholders </a:t>
            </a:r>
            <a:r>
              <a:rPr lang="en-US" sz="6600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to add text, or c</a:t>
            </a:r>
            <a:r>
              <a:rPr lang="en-US" sz="6600" baseline="0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lick an icon to add a table, chart, SmartArt graphic, picture or multimedia file.</a:t>
            </a:r>
          </a:p>
          <a:p>
            <a:pPr lvl="0">
              <a:spcBef>
                <a:spcPts val="2400"/>
              </a:spcBef>
            </a:pPr>
            <a:r>
              <a:rPr lang="en-US" sz="6600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T</a:t>
            </a:r>
            <a:r>
              <a:rPr sz="6600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o add or remove bullet points from text, click the Bullets button on the Home tab.</a:t>
            </a:r>
          </a:p>
          <a:p>
            <a:pPr lvl="0">
              <a:spcBef>
                <a:spcPts val="2400"/>
              </a:spcBef>
            </a:pPr>
            <a:r>
              <a:rPr sz="6600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If you need more placeholders for titles, </a:t>
            </a:r>
            <a:r>
              <a:rPr lang="en-US" sz="6600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content</a:t>
            </a:r>
            <a:r>
              <a:rPr sz="6600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 or body text, make a copy of what you need and drag it into place. PowerPoint’s Smart Guides will help you align it with everything else.</a:t>
            </a:r>
          </a:p>
          <a:p>
            <a:pPr lvl="0">
              <a:spcBef>
                <a:spcPts val="2400"/>
              </a:spcBef>
            </a:pPr>
            <a:r>
              <a:rPr sz="6600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Want to use your own picture</a:t>
            </a:r>
            <a:r>
              <a:rPr lang="en-US" sz="6600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s</a:t>
            </a:r>
            <a:r>
              <a:rPr sz="6600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 instead of ours? No problem!</a:t>
            </a:r>
            <a:r>
              <a:rPr lang="en-US" sz="6600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 Just click a picture, press the Delete key, then click the icon to add your picture.</a:t>
            </a:r>
            <a:endParaRPr sz="6600" dirty="0">
              <a:solidFill>
                <a:prstClr val="white">
                  <a:lumMod val="50000"/>
                </a:prstClr>
              </a:solidFill>
              <a:latin typeface="Calibri Light" panose="020F03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1" name="Text Placeholder 6"/>
          <p:cNvSpPr>
            <a:spLocks noGrp="1"/>
          </p:cNvSpPr>
          <p:nvPr>
            <p:ph type="body" sz="quarter" idx="36"/>
          </p:nvPr>
        </p:nvSpPr>
        <p:spPr bwMode="auto">
          <a:xfrm>
            <a:off x="1158240" y="4093905"/>
            <a:ext cx="30174412" cy="646331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3600">
                <a:solidFill>
                  <a:schemeClr val="bg1">
                    <a:lumMod val="75000"/>
                  </a:schemeClr>
                </a:solidFill>
              </a:defRPr>
            </a:lvl1pPr>
            <a:lvl2pPr marL="0" indent="0">
              <a:spcBef>
                <a:spcPts val="0"/>
              </a:spcBef>
              <a:buNone/>
              <a:defRPr sz="24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2400">
                <a:solidFill>
                  <a:schemeClr val="bg1"/>
                </a:solidFill>
              </a:defRPr>
            </a:lvl3pPr>
            <a:lvl4pPr marL="0" indent="0">
              <a:spcBef>
                <a:spcPts val="0"/>
              </a:spcBef>
              <a:buNone/>
              <a:defRPr sz="2400">
                <a:solidFill>
                  <a:schemeClr val="bg1"/>
                </a:solidFill>
              </a:defRPr>
            </a:lvl4pPr>
            <a:lvl5pPr marL="0" indent="0">
              <a:spcBef>
                <a:spcPts val="0"/>
              </a:spcBef>
              <a:buNone/>
              <a:defRPr sz="2400">
                <a:solidFill>
                  <a:schemeClr val="bg1"/>
                </a:solidFill>
              </a:defRPr>
            </a:lvl5pPr>
            <a:lvl6pPr marL="0" indent="0">
              <a:spcBef>
                <a:spcPts val="0"/>
              </a:spcBef>
              <a:buNone/>
              <a:defRPr sz="2400">
                <a:solidFill>
                  <a:schemeClr val="bg1"/>
                </a:solidFill>
              </a:defRPr>
            </a:lvl6pPr>
            <a:lvl7pPr marL="0" indent="0">
              <a:spcBef>
                <a:spcPts val="0"/>
              </a:spcBef>
              <a:buNone/>
              <a:defRPr sz="2400">
                <a:solidFill>
                  <a:schemeClr val="bg1"/>
                </a:solidFill>
              </a:defRPr>
            </a:lvl7pPr>
            <a:lvl8pPr marL="0" indent="0">
              <a:spcBef>
                <a:spcPts val="0"/>
              </a:spcBef>
              <a:buNone/>
              <a:defRPr sz="2400">
                <a:solidFill>
                  <a:schemeClr val="bg1"/>
                </a:solidFill>
              </a:defRPr>
            </a:lvl8pPr>
            <a:lvl9pPr marL="0" indent="0">
              <a:spcBef>
                <a:spcPts val="0"/>
              </a:spcBef>
              <a:buNone/>
              <a:defRPr sz="24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1143000" y="5669280"/>
            <a:ext cx="12801600" cy="1280160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91000">
                <a:schemeClr val="accent1"/>
              </a:gs>
              <a:gs pos="90000">
                <a:schemeClr val="tx1">
                  <a:lumMod val="65000"/>
                  <a:lumOff val="35000"/>
                </a:schemeClr>
              </a:gs>
              <a:gs pos="100000">
                <a:schemeClr val="accent1"/>
              </a:gs>
            </a:gsLst>
            <a:lin ang="5400000" scaled="1"/>
          </a:gradFill>
        </p:spPr>
        <p:txBody>
          <a:bodyPr lIns="36576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5400" cap="none" baseline="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2pPr>
            <a:lvl3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3pPr>
            <a:lvl4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4pPr>
            <a:lvl5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5pPr>
            <a:lvl6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6pPr>
            <a:lvl7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7pPr>
            <a:lvl8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8pPr>
            <a:lvl9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9" hasCustomPrompt="1"/>
          </p:nvPr>
        </p:nvSpPr>
        <p:spPr bwMode="ltGray">
          <a:xfrm>
            <a:off x="1143000" y="7114032"/>
            <a:ext cx="12801600" cy="2732574"/>
          </a:xfrm>
          <a:solidFill>
            <a:schemeClr val="tx2">
              <a:lumMod val="10000"/>
              <a:lumOff val="90000"/>
            </a:schemeClr>
          </a:solidFill>
        </p:spPr>
        <p:txBody>
          <a:bodyPr lIns="365760" rIns="365760" anchor="ctr">
            <a:noAutofit/>
          </a:bodyPr>
          <a:lstStyle>
            <a:lvl1pPr marL="0" indent="0">
              <a:spcBef>
                <a:spcPts val="1200"/>
              </a:spcBef>
              <a:buFont typeface="Arial" panose="020B0604020202020204" pitchFamily="34" charset="0"/>
              <a:buNone/>
              <a:defRPr sz="4400" baseline="0"/>
            </a:lvl1pPr>
            <a:lvl2pPr marL="571500" indent="-571500">
              <a:spcBef>
                <a:spcPts val="1200"/>
              </a:spcBef>
              <a:buFont typeface="Arial" panose="020B0604020202020204" pitchFamily="34" charset="0"/>
              <a:buChar char="•"/>
              <a:defRPr sz="4400"/>
            </a:lvl2pPr>
            <a:lvl3pPr marL="571500" indent="-571500">
              <a:spcBef>
                <a:spcPts val="1200"/>
              </a:spcBef>
              <a:buFont typeface="Arial" panose="020B0604020202020204" pitchFamily="34" charset="0"/>
              <a:buChar char="•"/>
              <a:defRPr sz="4400"/>
            </a:lvl3pPr>
            <a:lvl4pPr marL="0" indent="0">
              <a:spcBef>
                <a:spcPts val="1200"/>
              </a:spcBef>
              <a:buNone/>
              <a:defRPr sz="4400"/>
            </a:lvl4pPr>
            <a:lvl5pPr marL="0" indent="0">
              <a:spcBef>
                <a:spcPts val="1200"/>
              </a:spcBef>
              <a:buNone/>
              <a:defRPr sz="4400"/>
            </a:lvl5pPr>
            <a:lvl6pPr marL="0" indent="0">
              <a:spcBef>
                <a:spcPts val="1200"/>
              </a:spcBef>
              <a:buNone/>
              <a:defRPr sz="4400"/>
            </a:lvl6pPr>
            <a:lvl7pPr marL="0" indent="0">
              <a:spcBef>
                <a:spcPts val="1200"/>
              </a:spcBef>
              <a:buNone/>
              <a:defRPr sz="4400"/>
            </a:lvl7pPr>
            <a:lvl8pPr marL="0" indent="0">
              <a:spcBef>
                <a:spcPts val="1200"/>
              </a:spcBef>
              <a:buNone/>
              <a:defRPr sz="4400"/>
            </a:lvl8pPr>
            <a:lvl9pPr marL="0" indent="0">
              <a:spcBef>
                <a:spcPts val="1200"/>
              </a:spcBef>
              <a:buNone/>
              <a:defRPr sz="4400"/>
            </a:lvl9pPr>
          </a:lstStyle>
          <a:p>
            <a:pPr lvl="0"/>
            <a:r>
              <a:rPr lang="en-US" dirty="0"/>
              <a:t>Type your question or a statement of the problem here</a:t>
            </a:r>
          </a:p>
        </p:txBody>
      </p:sp>
      <p:sp>
        <p:nvSpPr>
          <p:cNvPr id="36" name="Text Placeholder 6"/>
          <p:cNvSpPr>
            <a:spLocks noGrp="1"/>
          </p:cNvSpPr>
          <p:nvPr>
            <p:ph type="body" sz="quarter" idx="37" hasCustomPrompt="1"/>
          </p:nvPr>
        </p:nvSpPr>
        <p:spPr>
          <a:xfrm>
            <a:off x="1143000" y="10497312"/>
            <a:ext cx="12801600" cy="1280160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91000">
                <a:schemeClr val="accent1"/>
              </a:gs>
              <a:gs pos="90000">
                <a:schemeClr val="tx1">
                  <a:lumMod val="65000"/>
                  <a:lumOff val="35000"/>
                </a:schemeClr>
              </a:gs>
              <a:gs pos="100000">
                <a:schemeClr val="accent1"/>
              </a:gs>
            </a:gsLst>
            <a:lin ang="5400000" scaled="1"/>
          </a:gradFill>
        </p:spPr>
        <p:txBody>
          <a:bodyPr lIns="36576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5400" cap="none" baseline="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2pPr>
            <a:lvl3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3pPr>
            <a:lvl4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4pPr>
            <a:lvl5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5pPr>
            <a:lvl6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6pPr>
            <a:lvl7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7pPr>
            <a:lvl8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8pPr>
            <a:lvl9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37" name="Content Placeholder 17"/>
          <p:cNvSpPr>
            <a:spLocks noGrp="1"/>
          </p:cNvSpPr>
          <p:nvPr>
            <p:ph sz="quarter" idx="38" hasCustomPrompt="1"/>
          </p:nvPr>
        </p:nvSpPr>
        <p:spPr>
          <a:xfrm>
            <a:off x="1143000" y="11868912"/>
            <a:ext cx="12801600" cy="2807506"/>
          </a:xfrm>
        </p:spPr>
        <p:txBody>
          <a:bodyPr lIns="91440" tIns="182880"/>
          <a:lstStyle>
            <a:lvl1pPr>
              <a:defRPr sz="3200" baseline="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  <a:lvl6pPr>
              <a:defRPr sz="2800"/>
            </a:lvl6pPr>
            <a:lvl7pPr>
              <a:defRPr sz="2800"/>
            </a:lvl7pPr>
            <a:lvl8pPr>
              <a:defRPr sz="2800"/>
            </a:lvl8pPr>
            <a:lvl9pPr>
              <a:defRPr sz="2800"/>
            </a:lvl9pPr>
          </a:lstStyle>
          <a:p>
            <a:pPr lvl="0"/>
            <a:r>
              <a:rPr lang="en-US" dirty="0"/>
              <a:t>Use this placeholder to add text or other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7" hasCustomPrompt="1"/>
          </p:nvPr>
        </p:nvSpPr>
        <p:spPr>
          <a:xfrm>
            <a:off x="1143000" y="14950440"/>
            <a:ext cx="12801600" cy="1219200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91000">
                <a:schemeClr val="accent1"/>
              </a:gs>
              <a:gs pos="90000">
                <a:schemeClr val="tx1">
                  <a:lumMod val="65000"/>
                  <a:lumOff val="35000"/>
                </a:schemeClr>
              </a:gs>
              <a:gs pos="100000">
                <a:schemeClr val="accent1"/>
              </a:gs>
            </a:gsLst>
            <a:lin ang="5400000" scaled="1"/>
          </a:gradFill>
        </p:spPr>
        <p:txBody>
          <a:bodyPr lIns="36576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5400" cap="none" baseline="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2pPr>
            <a:lvl3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3pPr>
            <a:lvl4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4pPr>
            <a:lvl5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5pPr>
            <a:lvl6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6pPr>
            <a:lvl7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7pPr>
            <a:lvl8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8pPr>
            <a:lvl9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20" name="Content Placeholder 17"/>
          <p:cNvSpPr>
            <a:spLocks noGrp="1"/>
          </p:cNvSpPr>
          <p:nvPr>
            <p:ph sz="quarter" idx="25" hasCustomPrompt="1"/>
          </p:nvPr>
        </p:nvSpPr>
        <p:spPr>
          <a:xfrm>
            <a:off x="1143000" y="16440912"/>
            <a:ext cx="12801600" cy="6027461"/>
          </a:xfrm>
        </p:spPr>
        <p:txBody>
          <a:bodyPr lIns="91440" tIns="182880"/>
          <a:lstStyle>
            <a:lvl1pPr>
              <a:defRPr sz="3200" baseline="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  <a:lvl6pPr>
              <a:defRPr sz="2800"/>
            </a:lvl6pPr>
            <a:lvl7pPr>
              <a:defRPr sz="2800"/>
            </a:lvl7pPr>
            <a:lvl8pPr>
              <a:defRPr sz="2800"/>
            </a:lvl8pPr>
            <a:lvl9pPr>
              <a:defRPr sz="2800"/>
            </a:lvl9pPr>
          </a:lstStyle>
          <a:p>
            <a:pPr lvl="0"/>
            <a:r>
              <a:rPr lang="en-US" dirty="0"/>
              <a:t>Use this placeholder to add text or other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</a:t>
            </a:r>
          </a:p>
          <a:p>
            <a:pPr lvl="6"/>
            <a:r>
              <a:rPr lang="en-US" dirty="0"/>
              <a:t>Seven</a:t>
            </a:r>
          </a:p>
          <a:p>
            <a:pPr lvl="7"/>
            <a:r>
              <a:rPr lang="en-US" dirty="0"/>
              <a:t>Eight</a:t>
            </a:r>
          </a:p>
          <a:p>
            <a:pPr lvl="8"/>
            <a:r>
              <a:rPr lang="en-US" dirty="0"/>
              <a:t>Nine</a:t>
            </a:r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19" hasCustomPrompt="1"/>
          </p:nvPr>
        </p:nvSpPr>
        <p:spPr>
          <a:xfrm>
            <a:off x="1143000" y="22887432"/>
            <a:ext cx="12801600" cy="1219200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91000">
                <a:schemeClr val="accent1"/>
              </a:gs>
              <a:gs pos="90000">
                <a:schemeClr val="tx1">
                  <a:lumMod val="65000"/>
                  <a:lumOff val="35000"/>
                </a:schemeClr>
              </a:gs>
              <a:gs pos="100000">
                <a:schemeClr val="accent1"/>
              </a:gs>
            </a:gsLst>
            <a:lin ang="5400000" scaled="1"/>
          </a:gradFill>
        </p:spPr>
        <p:txBody>
          <a:bodyPr lIns="36576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5400" cap="none" baseline="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2pPr>
            <a:lvl3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3pPr>
            <a:lvl4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4pPr>
            <a:lvl5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5pPr>
            <a:lvl6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6pPr>
            <a:lvl7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7pPr>
            <a:lvl8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8pPr>
            <a:lvl9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21" name="Content Placeholder 17"/>
          <p:cNvSpPr>
            <a:spLocks noGrp="1"/>
          </p:cNvSpPr>
          <p:nvPr>
            <p:ph sz="quarter" idx="26" hasCustomPrompt="1"/>
          </p:nvPr>
        </p:nvSpPr>
        <p:spPr>
          <a:xfrm>
            <a:off x="1143000" y="24332184"/>
            <a:ext cx="12801600" cy="7296912"/>
          </a:xfrm>
        </p:spPr>
        <p:txBody>
          <a:bodyPr lIns="91440" tIns="182880"/>
          <a:lstStyle>
            <a:lvl1pPr>
              <a:defRPr sz="3200" baseline="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  <a:lvl6pPr>
              <a:defRPr sz="2800"/>
            </a:lvl6pPr>
            <a:lvl7pPr>
              <a:defRPr sz="2800"/>
            </a:lvl7pPr>
            <a:lvl8pPr>
              <a:defRPr sz="2800"/>
            </a:lvl8pPr>
            <a:lvl9pPr>
              <a:defRPr sz="2800"/>
            </a:lvl9pPr>
          </a:lstStyle>
          <a:p>
            <a:pPr lvl="0"/>
            <a:r>
              <a:rPr lang="en-US" dirty="0"/>
              <a:t>Use this placeholder to add text or other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</a:t>
            </a:r>
          </a:p>
          <a:p>
            <a:pPr lvl="6"/>
            <a:r>
              <a:rPr lang="en-US" dirty="0"/>
              <a:t>Seven</a:t>
            </a:r>
          </a:p>
          <a:p>
            <a:pPr lvl="7"/>
            <a:r>
              <a:rPr lang="en-US" dirty="0"/>
              <a:t>Eight</a:t>
            </a:r>
          </a:p>
          <a:p>
            <a:pPr lvl="8"/>
            <a:r>
              <a:rPr lang="en-US" dirty="0"/>
              <a:t>Nine</a:t>
            </a:r>
          </a:p>
        </p:txBody>
      </p:sp>
      <p:sp>
        <p:nvSpPr>
          <p:cNvPr id="15" name="Text Placeholder 6"/>
          <p:cNvSpPr>
            <a:spLocks noGrp="1"/>
          </p:cNvSpPr>
          <p:nvPr>
            <p:ph type="body" sz="quarter" idx="21" hasCustomPrompt="1"/>
          </p:nvPr>
        </p:nvSpPr>
        <p:spPr>
          <a:xfrm>
            <a:off x="15544800" y="5669280"/>
            <a:ext cx="12801600" cy="1219200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91000">
                <a:schemeClr val="accent1"/>
              </a:gs>
              <a:gs pos="90000">
                <a:schemeClr val="tx1">
                  <a:lumMod val="65000"/>
                  <a:lumOff val="35000"/>
                </a:schemeClr>
              </a:gs>
              <a:gs pos="100000">
                <a:schemeClr val="accent1"/>
              </a:gs>
            </a:gsLst>
            <a:lin ang="5400000" scaled="1"/>
          </a:gradFill>
        </p:spPr>
        <p:txBody>
          <a:bodyPr lIns="36576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5400" cap="none" baseline="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2pPr>
            <a:lvl3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3pPr>
            <a:lvl4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4pPr>
            <a:lvl5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5pPr>
            <a:lvl6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6pPr>
            <a:lvl7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7pPr>
            <a:lvl8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8pPr>
            <a:lvl9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22" name="Content Placeholder 17"/>
          <p:cNvSpPr>
            <a:spLocks noGrp="1"/>
          </p:cNvSpPr>
          <p:nvPr>
            <p:ph sz="quarter" idx="27" hasCustomPrompt="1"/>
          </p:nvPr>
        </p:nvSpPr>
        <p:spPr>
          <a:xfrm>
            <a:off x="15544800" y="7114032"/>
            <a:ext cx="12801600" cy="6795556"/>
          </a:xfrm>
        </p:spPr>
        <p:txBody>
          <a:bodyPr lIns="91440" tIns="182880"/>
          <a:lstStyle>
            <a:lvl1pPr>
              <a:defRPr sz="3200" baseline="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  <a:lvl6pPr>
              <a:defRPr sz="2800"/>
            </a:lvl6pPr>
            <a:lvl7pPr>
              <a:defRPr sz="2800"/>
            </a:lvl7pPr>
            <a:lvl8pPr>
              <a:defRPr sz="2800"/>
            </a:lvl8pPr>
            <a:lvl9pPr>
              <a:defRPr sz="2800"/>
            </a:lvl9pPr>
          </a:lstStyle>
          <a:p>
            <a:pPr lvl="0"/>
            <a:r>
              <a:rPr lang="en-US" dirty="0"/>
              <a:t>Use this placeholder to add text or other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</a:t>
            </a:r>
          </a:p>
          <a:p>
            <a:pPr lvl="6"/>
            <a:r>
              <a:rPr lang="en-US" dirty="0"/>
              <a:t>Seven</a:t>
            </a:r>
          </a:p>
          <a:p>
            <a:pPr lvl="7"/>
            <a:r>
              <a:rPr lang="en-US" dirty="0"/>
              <a:t>Eight</a:t>
            </a:r>
          </a:p>
          <a:p>
            <a:pPr lvl="8"/>
            <a:r>
              <a:rPr lang="en-US" dirty="0"/>
              <a:t>Nine</a:t>
            </a:r>
          </a:p>
        </p:txBody>
      </p:sp>
      <p:sp>
        <p:nvSpPr>
          <p:cNvPr id="38" name="Text Placeholder 6"/>
          <p:cNvSpPr>
            <a:spLocks noGrp="1"/>
          </p:cNvSpPr>
          <p:nvPr>
            <p:ph type="body" sz="quarter" idx="40" hasCustomPrompt="1"/>
          </p:nvPr>
        </p:nvSpPr>
        <p:spPr>
          <a:xfrm>
            <a:off x="15544800" y="14328648"/>
            <a:ext cx="12801600" cy="1219200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91000">
                <a:schemeClr val="accent1"/>
              </a:gs>
              <a:gs pos="90000">
                <a:schemeClr val="tx1">
                  <a:lumMod val="65000"/>
                  <a:lumOff val="35000"/>
                </a:schemeClr>
              </a:gs>
              <a:gs pos="100000">
                <a:schemeClr val="accent1"/>
              </a:gs>
            </a:gsLst>
            <a:lin ang="5400000" scaled="1"/>
          </a:gradFill>
        </p:spPr>
        <p:txBody>
          <a:bodyPr lIns="36576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5400" cap="none" baseline="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2pPr>
            <a:lvl3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3pPr>
            <a:lvl4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4pPr>
            <a:lvl5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5pPr>
            <a:lvl6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6pPr>
            <a:lvl7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7pPr>
            <a:lvl8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8pPr>
            <a:lvl9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23" hasCustomPrompt="1"/>
          </p:nvPr>
        </p:nvSpPr>
        <p:spPr>
          <a:xfrm>
            <a:off x="15544800" y="15773399"/>
            <a:ext cx="12801600" cy="6694973"/>
          </a:xfrm>
        </p:spPr>
        <p:txBody>
          <a:bodyPr lIns="91440" tIns="182880"/>
          <a:lstStyle>
            <a:lvl1pPr>
              <a:defRPr sz="3200" baseline="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  <a:lvl6pPr>
              <a:defRPr sz="2800"/>
            </a:lvl6pPr>
            <a:lvl7pPr>
              <a:defRPr sz="2800"/>
            </a:lvl7pPr>
            <a:lvl8pPr>
              <a:defRPr sz="2800"/>
            </a:lvl8pPr>
            <a:lvl9pPr>
              <a:defRPr sz="2800"/>
            </a:lvl9pPr>
          </a:lstStyle>
          <a:p>
            <a:pPr lvl="0"/>
            <a:r>
              <a:rPr lang="en-US" dirty="0"/>
              <a:t>Use this placeholder to add text or other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</a:t>
            </a:r>
          </a:p>
          <a:p>
            <a:pPr lvl="6"/>
            <a:r>
              <a:rPr lang="en-US" dirty="0"/>
              <a:t>Seven</a:t>
            </a:r>
          </a:p>
          <a:p>
            <a:pPr lvl="7"/>
            <a:r>
              <a:rPr lang="en-US" dirty="0"/>
              <a:t>Eight</a:t>
            </a:r>
          </a:p>
          <a:p>
            <a:pPr lvl="8"/>
            <a:r>
              <a:rPr lang="en-US" dirty="0"/>
              <a:t>Nine</a:t>
            </a:r>
          </a:p>
        </p:txBody>
      </p:sp>
      <p:sp>
        <p:nvSpPr>
          <p:cNvPr id="24" name="Text Placeholder 6"/>
          <p:cNvSpPr>
            <a:spLocks noGrp="1"/>
          </p:cNvSpPr>
          <p:nvPr>
            <p:ph type="body" sz="quarter" idx="29" hasCustomPrompt="1"/>
          </p:nvPr>
        </p:nvSpPr>
        <p:spPr>
          <a:xfrm>
            <a:off x="15544800" y="22887432"/>
            <a:ext cx="12801600" cy="1219200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91000">
                <a:schemeClr val="accent1"/>
              </a:gs>
              <a:gs pos="90000">
                <a:schemeClr val="tx1">
                  <a:lumMod val="65000"/>
                  <a:lumOff val="35000"/>
                </a:schemeClr>
              </a:gs>
              <a:gs pos="100000">
                <a:schemeClr val="accent1"/>
              </a:gs>
            </a:gsLst>
            <a:lin ang="5400000" scaled="1"/>
          </a:gradFill>
        </p:spPr>
        <p:txBody>
          <a:bodyPr lIns="36576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5400" cap="none" baseline="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2pPr>
            <a:lvl3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3pPr>
            <a:lvl4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4pPr>
            <a:lvl5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5pPr>
            <a:lvl6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6pPr>
            <a:lvl7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7pPr>
            <a:lvl8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8pPr>
            <a:lvl9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25" name="Content Placeholder 17"/>
          <p:cNvSpPr>
            <a:spLocks noGrp="1"/>
          </p:cNvSpPr>
          <p:nvPr>
            <p:ph sz="quarter" idx="30" hasCustomPrompt="1"/>
          </p:nvPr>
        </p:nvSpPr>
        <p:spPr>
          <a:xfrm>
            <a:off x="15544800" y="24332184"/>
            <a:ext cx="12801600" cy="7296912"/>
          </a:xfrm>
        </p:spPr>
        <p:txBody>
          <a:bodyPr lIns="91440" tIns="182880"/>
          <a:lstStyle>
            <a:lvl1pPr>
              <a:defRPr sz="3200" baseline="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  <a:lvl6pPr>
              <a:defRPr sz="2800"/>
            </a:lvl6pPr>
            <a:lvl7pPr>
              <a:defRPr sz="2800"/>
            </a:lvl7pPr>
            <a:lvl8pPr>
              <a:defRPr sz="2800"/>
            </a:lvl8pPr>
            <a:lvl9pPr>
              <a:defRPr sz="2800"/>
            </a:lvl9pPr>
          </a:lstStyle>
          <a:p>
            <a:pPr lvl="0"/>
            <a:r>
              <a:rPr lang="en-US" dirty="0"/>
              <a:t>Use this placeholder to add text or other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</a:t>
            </a:r>
          </a:p>
          <a:p>
            <a:pPr lvl="6"/>
            <a:r>
              <a:rPr lang="en-US" dirty="0"/>
              <a:t>Seven</a:t>
            </a:r>
          </a:p>
          <a:p>
            <a:pPr lvl="7"/>
            <a:r>
              <a:rPr lang="en-US" dirty="0"/>
              <a:t>Eight</a:t>
            </a:r>
          </a:p>
          <a:p>
            <a:pPr lvl="8"/>
            <a:r>
              <a:rPr lang="en-US" dirty="0"/>
              <a:t>Nine</a:t>
            </a:r>
          </a:p>
        </p:txBody>
      </p:sp>
      <p:sp>
        <p:nvSpPr>
          <p:cNvPr id="26" name="Text Placeholder 6"/>
          <p:cNvSpPr>
            <a:spLocks noGrp="1"/>
          </p:cNvSpPr>
          <p:nvPr>
            <p:ph type="body" sz="quarter" idx="31" hasCustomPrompt="1"/>
          </p:nvPr>
        </p:nvSpPr>
        <p:spPr>
          <a:xfrm>
            <a:off x="29900880" y="5669280"/>
            <a:ext cx="12801600" cy="1219200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91000">
                <a:schemeClr val="accent1"/>
              </a:gs>
              <a:gs pos="90000">
                <a:schemeClr val="tx1">
                  <a:lumMod val="65000"/>
                  <a:lumOff val="35000"/>
                </a:schemeClr>
              </a:gs>
              <a:gs pos="100000">
                <a:schemeClr val="accent1"/>
              </a:gs>
            </a:gsLst>
            <a:lin ang="5400000" scaled="1"/>
          </a:gradFill>
        </p:spPr>
        <p:txBody>
          <a:bodyPr lIns="36576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5400" cap="none" baseline="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2pPr>
            <a:lvl3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3pPr>
            <a:lvl4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4pPr>
            <a:lvl5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5pPr>
            <a:lvl6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6pPr>
            <a:lvl7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7pPr>
            <a:lvl8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8pPr>
            <a:lvl9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27" name="Content Placeholder 17"/>
          <p:cNvSpPr>
            <a:spLocks noGrp="1"/>
          </p:cNvSpPr>
          <p:nvPr>
            <p:ph sz="quarter" idx="32" hasCustomPrompt="1"/>
          </p:nvPr>
        </p:nvSpPr>
        <p:spPr>
          <a:xfrm>
            <a:off x="29900880" y="7114032"/>
            <a:ext cx="12801600" cy="7315200"/>
          </a:xfrm>
        </p:spPr>
        <p:txBody>
          <a:bodyPr lIns="91440" tIns="182880"/>
          <a:lstStyle>
            <a:lvl1pPr>
              <a:defRPr sz="3200" baseline="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  <a:lvl6pPr>
              <a:defRPr sz="2800"/>
            </a:lvl6pPr>
            <a:lvl7pPr>
              <a:defRPr sz="2800"/>
            </a:lvl7pPr>
            <a:lvl8pPr>
              <a:defRPr sz="2800"/>
            </a:lvl8pPr>
            <a:lvl9pPr>
              <a:defRPr sz="2800"/>
            </a:lvl9pPr>
          </a:lstStyle>
          <a:p>
            <a:pPr lvl="0"/>
            <a:r>
              <a:rPr lang="en-US" dirty="0"/>
              <a:t>Use this placeholder to add text or other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</a:t>
            </a:r>
          </a:p>
          <a:p>
            <a:pPr lvl="6"/>
            <a:r>
              <a:rPr lang="en-US" dirty="0"/>
              <a:t>Seven</a:t>
            </a:r>
          </a:p>
          <a:p>
            <a:pPr lvl="7"/>
            <a:r>
              <a:rPr lang="en-US" dirty="0"/>
              <a:t>Eight</a:t>
            </a:r>
          </a:p>
          <a:p>
            <a:pPr lvl="8"/>
            <a:r>
              <a:rPr lang="en-US" dirty="0"/>
              <a:t>Nine</a:t>
            </a:r>
          </a:p>
        </p:txBody>
      </p:sp>
      <p:sp>
        <p:nvSpPr>
          <p:cNvPr id="28" name="Content Placeholder 17"/>
          <p:cNvSpPr>
            <a:spLocks noGrp="1"/>
          </p:cNvSpPr>
          <p:nvPr>
            <p:ph sz="quarter" idx="33" hasCustomPrompt="1"/>
          </p:nvPr>
        </p:nvSpPr>
        <p:spPr>
          <a:xfrm>
            <a:off x="29900880" y="14914834"/>
            <a:ext cx="12801600" cy="4538610"/>
          </a:xfrm>
        </p:spPr>
        <p:txBody>
          <a:bodyPr lIns="91440" tIns="182880"/>
          <a:lstStyle>
            <a:lvl1pPr>
              <a:defRPr sz="3200" baseline="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  <a:lvl6pPr>
              <a:defRPr sz="2800"/>
            </a:lvl6pPr>
            <a:lvl7pPr>
              <a:defRPr sz="2800"/>
            </a:lvl7pPr>
            <a:lvl8pPr>
              <a:defRPr sz="2800"/>
            </a:lvl8pPr>
            <a:lvl9pPr>
              <a:defRPr sz="2800"/>
            </a:lvl9pPr>
          </a:lstStyle>
          <a:p>
            <a:pPr lvl="0"/>
            <a:r>
              <a:rPr lang="en-US" dirty="0"/>
              <a:t>Use this placeholder to add text or other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39" name="Text Placeholder 6"/>
          <p:cNvSpPr>
            <a:spLocks noGrp="1"/>
          </p:cNvSpPr>
          <p:nvPr>
            <p:ph type="body" sz="quarter" idx="41" hasCustomPrompt="1"/>
          </p:nvPr>
        </p:nvSpPr>
        <p:spPr>
          <a:xfrm>
            <a:off x="29900880" y="19767596"/>
            <a:ext cx="12801600" cy="1219200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91000">
                <a:schemeClr val="accent1"/>
              </a:gs>
              <a:gs pos="90000">
                <a:schemeClr val="tx1">
                  <a:lumMod val="65000"/>
                  <a:lumOff val="35000"/>
                </a:schemeClr>
              </a:gs>
              <a:gs pos="100000">
                <a:schemeClr val="accent1"/>
              </a:gs>
            </a:gsLst>
            <a:lin ang="5400000" scaled="1"/>
          </a:gradFill>
        </p:spPr>
        <p:txBody>
          <a:bodyPr lIns="36576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5400" cap="none" baseline="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2pPr>
            <a:lvl3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3pPr>
            <a:lvl4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4pPr>
            <a:lvl5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5pPr>
            <a:lvl6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6pPr>
            <a:lvl7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7pPr>
            <a:lvl8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8pPr>
            <a:lvl9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40" name="Content Placeholder 17"/>
          <p:cNvSpPr>
            <a:spLocks noGrp="1"/>
          </p:cNvSpPr>
          <p:nvPr>
            <p:ph sz="quarter" idx="42" hasCustomPrompt="1"/>
          </p:nvPr>
        </p:nvSpPr>
        <p:spPr>
          <a:xfrm>
            <a:off x="29900880" y="21212348"/>
            <a:ext cx="12801600" cy="4344786"/>
          </a:xfrm>
        </p:spPr>
        <p:txBody>
          <a:bodyPr lIns="91440" tIns="182880"/>
          <a:lstStyle>
            <a:lvl1pPr>
              <a:defRPr sz="3200" baseline="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  <a:lvl6pPr>
              <a:defRPr sz="2800"/>
            </a:lvl6pPr>
            <a:lvl7pPr>
              <a:defRPr sz="2800"/>
            </a:lvl7pPr>
            <a:lvl8pPr>
              <a:defRPr sz="2800"/>
            </a:lvl8pPr>
            <a:lvl9pPr>
              <a:defRPr sz="2800"/>
            </a:lvl9pPr>
          </a:lstStyle>
          <a:p>
            <a:pPr lvl="0"/>
            <a:r>
              <a:rPr lang="en-US" dirty="0"/>
              <a:t>Use this placeholder to add text or other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9" name="Text Placeholder 6"/>
          <p:cNvSpPr>
            <a:spLocks noGrp="1"/>
          </p:cNvSpPr>
          <p:nvPr>
            <p:ph type="body" sz="quarter" idx="34" hasCustomPrompt="1"/>
          </p:nvPr>
        </p:nvSpPr>
        <p:spPr>
          <a:xfrm>
            <a:off x="29900880" y="25722072"/>
            <a:ext cx="12801600" cy="1219200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91000">
                <a:schemeClr val="accent1"/>
              </a:gs>
              <a:gs pos="90000">
                <a:schemeClr val="tx1">
                  <a:lumMod val="65000"/>
                  <a:lumOff val="35000"/>
                </a:schemeClr>
              </a:gs>
              <a:gs pos="100000">
                <a:schemeClr val="accent1"/>
              </a:gs>
            </a:gsLst>
            <a:lin ang="5400000" scaled="1"/>
          </a:gradFill>
        </p:spPr>
        <p:txBody>
          <a:bodyPr lIns="36576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5400" cap="none" baseline="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2pPr>
            <a:lvl3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3pPr>
            <a:lvl4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4pPr>
            <a:lvl5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5pPr>
            <a:lvl6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6pPr>
            <a:lvl7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7pPr>
            <a:lvl8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8pPr>
            <a:lvl9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30" name="Content Placeholder 17"/>
          <p:cNvSpPr>
            <a:spLocks noGrp="1"/>
          </p:cNvSpPr>
          <p:nvPr>
            <p:ph sz="quarter" idx="35" hasCustomPrompt="1"/>
          </p:nvPr>
        </p:nvSpPr>
        <p:spPr>
          <a:xfrm>
            <a:off x="29900880" y="27166824"/>
            <a:ext cx="12801600" cy="4462272"/>
          </a:xfrm>
        </p:spPr>
        <p:txBody>
          <a:bodyPr lIns="91440" tIns="182880"/>
          <a:lstStyle>
            <a:lvl1pPr>
              <a:defRPr sz="3200" baseline="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  <a:lvl6pPr>
              <a:defRPr sz="2800"/>
            </a:lvl6pPr>
            <a:lvl7pPr>
              <a:defRPr sz="2800"/>
            </a:lvl7pPr>
            <a:lvl8pPr>
              <a:defRPr sz="2800"/>
            </a:lvl8pPr>
            <a:lvl9pPr>
              <a:defRPr sz="2800"/>
            </a:lvl9pPr>
          </a:lstStyle>
          <a:p>
            <a:pPr lvl="0"/>
            <a:r>
              <a:rPr lang="en-US" dirty="0"/>
              <a:t>Use this placeholder to add text or other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A57DF-1C19-4726-AB84-014692BAD8F5}" type="datetimeFigureOut">
              <a:rPr lang="en-US" smtClean="0"/>
              <a:t>3/20/18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4C631-C489-4C11-812F-2172FBEAE82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43"/>
          </p:nvPr>
        </p:nvSpPr>
        <p:spPr>
          <a:xfrm>
            <a:off x="32270700" y="0"/>
            <a:ext cx="11620500" cy="3842445"/>
          </a:xfrm>
          <a:effectDag name="">
            <a:cont type="tree" name="">
              <a:effect ref="fillLine"/>
              <a:alphaMod>
                <a:cont name="">
                  <a:fill>
                    <a:gradFill>
                      <a:gsLst>
                        <a:gs pos="60000">
                          <a:srgbClr val="000000">
                            <a:alpha val="100000"/>
                          </a:srgbClr>
                        </a:gs>
                        <a:gs pos="97000">
                          <a:srgbClr val="000000">
                            <a:alpha val="0"/>
                          </a:srgbClr>
                        </a:gs>
                      </a:gsLst>
                      <a:lin ang="10800000"/>
                    </a:gradFill>
                  </a:fill>
                </a:cont>
              </a:alphaMod>
            </a:cont>
          </a:effectDag>
        </p:spPr>
        <p:txBody>
          <a:bodyPr lIns="91440" tIns="457200" rIns="9144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90772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9168" userDrawn="1">
          <p15:clr>
            <a:srgbClr val="A4A3A4"/>
          </p15:clr>
        </p15:guide>
        <p15:guide id="2" pos="18480" userDrawn="1">
          <p15:clr>
            <a:srgbClr val="A4A3A4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ltGray">
          <a:xfrm>
            <a:off x="0" y="0"/>
            <a:ext cx="43891200" cy="5029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auto">
          <a:xfrm>
            <a:off x="1158240" y="685860"/>
            <a:ext cx="30175200" cy="29717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8240" y="6019800"/>
            <a:ext cx="41589960" cy="236296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3000" y="32114698"/>
            <a:ext cx="987552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AA57DF-1C19-4726-AB84-014692BAD8F5}" type="datetimeFigureOut">
              <a:rPr lang="en-US" smtClean="0"/>
              <a:pPr/>
              <a:t>3/20/18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018520" y="32114698"/>
            <a:ext cx="2185416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2872680" y="32114698"/>
            <a:ext cx="987552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B4C631-C489-4C11-812F-2172FBEAE8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 bwMode="gray">
          <a:xfrm>
            <a:off x="0" y="3886200"/>
            <a:ext cx="43891200" cy="1143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3886200"/>
            <a:ext cx="43891200" cy="0"/>
          </a:xfrm>
          <a:prstGeom prst="line">
            <a:avLst/>
          </a:prstGeom>
          <a:ln w="114300"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88074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</p:sldLayoutIdLst>
  <p:txStyles>
    <p:titleStyle>
      <a:lvl1pPr algn="l" defTabSz="4389120" rtl="0" eaLnBrk="1" latinLnBrk="0" hangingPunct="1">
        <a:lnSpc>
          <a:spcPct val="90000"/>
        </a:lnSpc>
        <a:spcBef>
          <a:spcPct val="0"/>
        </a:spcBef>
        <a:buNone/>
        <a:defRPr sz="11500" b="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4389120" rtl="0" eaLnBrk="1" latinLnBrk="0" hangingPunct="1">
        <a:lnSpc>
          <a:spcPct val="100000"/>
        </a:lnSpc>
        <a:spcBef>
          <a:spcPts val="1200"/>
        </a:spcBef>
        <a:buClr>
          <a:schemeClr val="bg1">
            <a:lumMod val="65000"/>
          </a:schemeClr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1097280" indent="-457200" algn="l" defTabSz="4389120" rtl="0" eaLnBrk="1" latinLnBrk="0" hangingPunct="1">
        <a:lnSpc>
          <a:spcPct val="100000"/>
        </a:lnSpc>
        <a:spcBef>
          <a:spcPts val="1200"/>
        </a:spcBef>
        <a:buClr>
          <a:schemeClr val="bg1">
            <a:lumMod val="65000"/>
          </a:schemeClr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indent="-457200" algn="l" defTabSz="4389120" rtl="0" eaLnBrk="1" latinLnBrk="0" hangingPunct="1">
        <a:lnSpc>
          <a:spcPct val="100000"/>
        </a:lnSpc>
        <a:spcBef>
          <a:spcPts val="1200"/>
        </a:spcBef>
        <a:buClr>
          <a:schemeClr val="bg1">
            <a:lumMod val="65000"/>
          </a:schemeClr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457200" algn="l" defTabSz="4389120" rtl="0" eaLnBrk="1" latinLnBrk="0" hangingPunct="1">
        <a:lnSpc>
          <a:spcPct val="100000"/>
        </a:lnSpc>
        <a:spcBef>
          <a:spcPts val="1200"/>
        </a:spcBef>
        <a:buClr>
          <a:schemeClr val="bg1">
            <a:lumMod val="65000"/>
          </a:schemeClr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457200" algn="l" defTabSz="4389120" rtl="0" eaLnBrk="1" latinLnBrk="0" hangingPunct="1">
        <a:lnSpc>
          <a:spcPct val="100000"/>
        </a:lnSpc>
        <a:spcBef>
          <a:spcPts val="1200"/>
        </a:spcBef>
        <a:buClr>
          <a:schemeClr val="bg1">
            <a:lumMod val="65000"/>
          </a:schemeClr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" indent="-457200" algn="l" defTabSz="4389120" rtl="0" eaLnBrk="1" latinLnBrk="0" hangingPunct="1">
        <a:lnSpc>
          <a:spcPct val="100000"/>
        </a:lnSpc>
        <a:spcBef>
          <a:spcPts val="1200"/>
        </a:spcBef>
        <a:buClr>
          <a:schemeClr val="bg1">
            <a:lumMod val="65000"/>
          </a:schemeClr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1097280" indent="-457200" algn="l" defTabSz="4389120" rtl="0" eaLnBrk="1" latinLnBrk="0" hangingPunct="1">
        <a:lnSpc>
          <a:spcPct val="100000"/>
        </a:lnSpc>
        <a:spcBef>
          <a:spcPts val="1200"/>
        </a:spcBef>
        <a:buClr>
          <a:schemeClr val="bg1">
            <a:lumMod val="65000"/>
          </a:schemeClr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1097280" indent="-457200" algn="l" defTabSz="4389120" rtl="0" eaLnBrk="1" latinLnBrk="0" hangingPunct="1">
        <a:lnSpc>
          <a:spcPct val="100000"/>
        </a:lnSpc>
        <a:spcBef>
          <a:spcPts val="1200"/>
        </a:spcBef>
        <a:buClr>
          <a:schemeClr val="bg1">
            <a:lumMod val="65000"/>
          </a:schemeClr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1097280" indent="-457200" algn="l" defTabSz="4389120" rtl="0" eaLnBrk="1" latinLnBrk="0" hangingPunct="1">
        <a:lnSpc>
          <a:spcPct val="100000"/>
        </a:lnSpc>
        <a:spcBef>
          <a:spcPts val="1200"/>
        </a:spcBef>
        <a:buClr>
          <a:schemeClr val="bg1">
            <a:lumMod val="65000"/>
          </a:schemeClr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1pPr>
      <a:lvl2pPr marL="219456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2pPr>
      <a:lvl3pPr marL="438912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3pPr>
      <a:lvl4pPr marL="658368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4pPr>
      <a:lvl5pPr marL="877824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6pPr>
      <a:lvl7pPr marL="1316736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7pPr>
      <a:lvl8pPr marL="1536192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8pPr>
      <a:lvl9pPr marL="1755648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0368" userDrawn="1">
          <p15:clr>
            <a:srgbClr val="A4A3A4"/>
          </p15:clr>
        </p15:guide>
        <p15:guide id="2" pos="720" userDrawn="1">
          <p15:clr>
            <a:srgbClr val="A4A3A4"/>
          </p15:clr>
        </p15:guide>
        <p15:guide id="3" pos="26928" userDrawn="1">
          <p15:clr>
            <a:srgbClr val="A4A3A4"/>
          </p15:clr>
        </p15:guide>
        <p15:guide id="4" pos="13824" userDrawn="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jp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jpeg"/><Relationship Id="rId1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Picture 106">
            <a:extLst>
              <a:ext uri="{FF2B5EF4-FFF2-40B4-BE49-F238E27FC236}">
                <a16:creationId xmlns:a16="http://schemas.microsoft.com/office/drawing/2014/main" id="{070FCE61-C47B-D54C-AED0-733E3DB54D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69581" y="-149021"/>
            <a:ext cx="4064000" cy="4064000"/>
          </a:xfrm>
          <a:prstGeom prst="rect">
            <a:avLst/>
          </a:prstGeom>
        </p:spPr>
      </p:pic>
      <p:pic>
        <p:nvPicPr>
          <p:cNvPr id="96" name="Content Placeholder 6">
            <a:extLst>
              <a:ext uri="{FF2B5EF4-FFF2-40B4-BE49-F238E27FC236}">
                <a16:creationId xmlns:a16="http://schemas.microsoft.com/office/drawing/2014/main" id="{5A993336-90B8-1B43-9F66-381EE910F8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09649" y="453235"/>
            <a:ext cx="2459806" cy="3420194"/>
          </a:xfrm>
          <a:prstGeom prst="rect">
            <a:avLst/>
          </a:prstGeom>
        </p:spPr>
      </p:pic>
      <p:pic>
        <p:nvPicPr>
          <p:cNvPr id="102" name="Content Placeholder 74">
            <a:extLst>
              <a:ext uri="{FF2B5EF4-FFF2-40B4-BE49-F238E27FC236}">
                <a16:creationId xmlns:a16="http://schemas.microsoft.com/office/drawing/2014/main" id="{36FC49FA-2DA1-1741-A1EA-D0D55E1742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85738" y="1174963"/>
            <a:ext cx="2295854" cy="2717961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61227" y="1018302"/>
            <a:ext cx="33736038" cy="2290059"/>
          </a:xfrm>
          <a:noFill/>
          <a:effectLst>
            <a:outerShdw sx="1000" sy="1000" algn="ctr" rotWithShape="0">
              <a:schemeClr val="bg1"/>
            </a:outerShdw>
          </a:effectLst>
        </p:spPr>
        <p:txBody>
          <a:bodyPr>
            <a:normAutofit fontScale="90000"/>
          </a:bodyPr>
          <a:lstStyle/>
          <a:p>
            <a:r>
              <a:rPr lang="en-US" sz="20000" dirty="0" err="1"/>
              <a:t>D.Eco</a:t>
            </a:r>
            <a:endParaRPr lang="en-US" sz="20000" dirty="0"/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36"/>
          </p:nvPr>
        </p:nvSpPr>
        <p:spPr>
          <a:xfrm>
            <a:off x="494965" y="3924914"/>
            <a:ext cx="41566695" cy="1187260"/>
          </a:xfrm>
        </p:spPr>
        <p:txBody>
          <a:bodyPr/>
          <a:lstStyle/>
          <a:p>
            <a:r>
              <a:rPr lang="en-US" sz="5400" dirty="0">
                <a:solidFill>
                  <a:schemeClr val="bg1"/>
                </a:solidFill>
                <a:latin typeface="Helvetica" pitchFamily="2" charset="0"/>
              </a:rPr>
              <a:t>Students: Faisal </a:t>
            </a:r>
            <a:r>
              <a:rPr lang="en-US" sz="5400" dirty="0" err="1">
                <a:solidFill>
                  <a:schemeClr val="bg1"/>
                </a:solidFill>
                <a:latin typeface="Helvetica" pitchFamily="2" charset="0"/>
              </a:rPr>
              <a:t>Alsabhan</a:t>
            </a:r>
            <a:r>
              <a:rPr lang="en-US" sz="5400" dirty="0">
                <a:solidFill>
                  <a:schemeClr val="bg1"/>
                </a:solidFill>
                <a:latin typeface="Helvetica" pitchFamily="2" charset="0"/>
              </a:rPr>
              <a:t>, Kylie Pfaff, Cory Harris, and Morgan Brown   |   Mentors: Dr. </a:t>
            </a:r>
            <a:r>
              <a:rPr lang="en-US" sz="5400" dirty="0" err="1">
                <a:solidFill>
                  <a:schemeClr val="bg1"/>
                </a:solidFill>
                <a:latin typeface="Helvetica" pitchFamily="2" charset="0"/>
              </a:rPr>
              <a:t>Sigman</a:t>
            </a:r>
            <a:r>
              <a:rPr lang="en-US" sz="5400" dirty="0">
                <a:solidFill>
                  <a:schemeClr val="bg1"/>
                </a:solidFill>
                <a:latin typeface="Helvetica" pitchFamily="2" charset="0"/>
              </a:rPr>
              <a:t> and Dr. </a:t>
            </a:r>
            <a:r>
              <a:rPr lang="en-US" sz="5400" dirty="0" err="1">
                <a:solidFill>
                  <a:schemeClr val="bg1"/>
                </a:solidFill>
                <a:latin typeface="Helvetica" pitchFamily="2" charset="0"/>
              </a:rPr>
              <a:t>Branton</a:t>
            </a:r>
            <a:endParaRPr lang="en-US" sz="5400" dirty="0">
              <a:solidFill>
                <a:schemeClr val="bg1"/>
              </a:solidFill>
              <a:latin typeface="Helvetica" pitchFamily="2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3835400"/>
            <a:ext cx="43891200" cy="137160"/>
          </a:xfrm>
          <a:prstGeom prst="rect">
            <a:avLst/>
          </a:prstGeom>
          <a:solidFill>
            <a:srgbClr val="4485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0" dirty="0" err="1"/>
          </a:p>
        </p:txBody>
      </p:sp>
      <p:sp>
        <p:nvSpPr>
          <p:cNvPr id="33" name="Rectangle 32"/>
          <p:cNvSpPr/>
          <p:nvPr/>
        </p:nvSpPr>
        <p:spPr>
          <a:xfrm>
            <a:off x="-32416973" y="11934567"/>
            <a:ext cx="219456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endParaRPr lang="en-US" sz="3200" dirty="0"/>
          </a:p>
        </p:txBody>
      </p:sp>
      <p:sp>
        <p:nvSpPr>
          <p:cNvPr id="49" name="Text Placeholder 66"/>
          <p:cNvSpPr txBox="1">
            <a:spLocks/>
          </p:cNvSpPr>
          <p:nvPr/>
        </p:nvSpPr>
        <p:spPr>
          <a:xfrm rot="10800000">
            <a:off x="0" y="32276638"/>
            <a:ext cx="43891200" cy="641759"/>
          </a:xfrm>
          <a:prstGeom prst="rect">
            <a:avLst/>
          </a:prstGeom>
          <a:solidFill>
            <a:srgbClr val="595959"/>
          </a:solidFill>
        </p:spPr>
        <p:txBody>
          <a:bodyPr vert="horz" lIns="365760" tIns="45720" rIns="91440" bIns="45720" rtlCol="0" anchor="ctr">
            <a:noAutofit/>
          </a:bodyPr>
          <a:lstStyle>
            <a:lvl1pPr marL="0" indent="0" algn="ctr" defTabSz="438912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None/>
              <a:defRPr sz="5400" kern="1200" cap="none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0" indent="0" algn="l" defTabSz="438912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None/>
              <a:defRPr sz="6000" kern="1200" cap="all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0" indent="0" algn="l" defTabSz="438912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None/>
              <a:defRPr sz="6000" kern="1200" cap="all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0" indent="0" algn="l" defTabSz="438912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None/>
              <a:defRPr sz="6000" kern="1200" cap="all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0" indent="0" algn="l" defTabSz="438912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None/>
              <a:defRPr sz="6000" kern="1200" cap="all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  <a:lvl6pPr marL="0" indent="0" algn="l" defTabSz="438912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None/>
              <a:defRPr sz="6000" kern="1200" cap="all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6pPr>
            <a:lvl7pPr marL="0" indent="0" algn="l" defTabSz="438912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None/>
              <a:defRPr sz="6000" kern="1200" cap="all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7pPr>
            <a:lvl8pPr marL="0" indent="0" algn="l" defTabSz="438912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None/>
              <a:defRPr sz="6000" kern="1200" cap="all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8pPr>
            <a:lvl9pPr marL="0" indent="0" algn="l" defTabSz="438912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None/>
              <a:defRPr sz="6000" kern="1200" cap="all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0" name="Content Placeholder 10"/>
          <p:cNvSpPr>
            <a:spLocks noGrp="1"/>
          </p:cNvSpPr>
          <p:nvPr>
            <p:ph sz="quarter" idx="38"/>
          </p:nvPr>
        </p:nvSpPr>
        <p:spPr>
          <a:xfrm>
            <a:off x="1190625" y="7213163"/>
            <a:ext cx="12801600" cy="3783475"/>
          </a:xfrm>
        </p:spPr>
        <p:txBody>
          <a:bodyPr numCol="1">
            <a:normAutofit/>
          </a:bodyPr>
          <a:lstStyle/>
          <a:p>
            <a:pPr>
              <a:defRPr/>
            </a:pPr>
            <a:r>
              <a:rPr lang="en-US" sz="4100" dirty="0"/>
              <a:t>Android and iOS application that allows students, faculty, and visitors to tour the trees on Drury University’s campus</a:t>
            </a:r>
          </a:p>
          <a:p>
            <a:pPr>
              <a:defRPr/>
            </a:pPr>
            <a:r>
              <a:rPr lang="en-US" sz="4100" dirty="0"/>
              <a:t>Educate and engage users by providing an interactive way to learn about the trees on campus</a:t>
            </a:r>
          </a:p>
        </p:txBody>
      </p:sp>
      <p:sp>
        <p:nvSpPr>
          <p:cNvPr id="56" name="Content Placeholder 14"/>
          <p:cNvSpPr>
            <a:spLocks noGrp="1"/>
          </p:cNvSpPr>
          <p:nvPr>
            <p:ph sz="quarter" idx="25"/>
          </p:nvPr>
        </p:nvSpPr>
        <p:spPr>
          <a:xfrm>
            <a:off x="1184273" y="12671001"/>
            <a:ext cx="12801600" cy="6547448"/>
          </a:xfrm>
        </p:spPr>
        <p:txBody>
          <a:bodyPr>
            <a:normAutofit/>
          </a:bodyPr>
          <a:lstStyle/>
          <a:p>
            <a:r>
              <a:rPr lang="en-US" sz="4100" dirty="0"/>
              <a:t>A user can view a map of the campus with the 500+ annotation points that represent every tree currently documented on campus</a:t>
            </a:r>
          </a:p>
          <a:p>
            <a:r>
              <a:rPr lang="en-US" sz="4100" dirty="0"/>
              <a:t>A user can take a specific tour of the campus’ 21 unique tree species</a:t>
            </a:r>
          </a:p>
          <a:p>
            <a:r>
              <a:rPr lang="en-US" sz="4100" dirty="0"/>
              <a:t>While on the 21 Tree Tour, the user can view a specific tree’s description page which includes the common name, scientific name, short description, and an image of the tree</a:t>
            </a:r>
          </a:p>
        </p:txBody>
      </p:sp>
      <p:sp>
        <p:nvSpPr>
          <p:cNvPr id="54" name="Content Placeholder 14"/>
          <p:cNvSpPr>
            <a:spLocks noGrp="1"/>
          </p:cNvSpPr>
          <p:nvPr>
            <p:ph sz="quarter" idx="25"/>
          </p:nvPr>
        </p:nvSpPr>
        <p:spPr>
          <a:xfrm>
            <a:off x="-13911603" y="12478913"/>
            <a:ext cx="12801600" cy="3467240"/>
          </a:xfrm>
        </p:spPr>
        <p:txBody>
          <a:bodyPr>
            <a:normAutofit/>
          </a:bodyPr>
          <a:lstStyle/>
          <a:p>
            <a:endParaRPr lang="en-US" sz="4100" dirty="0"/>
          </a:p>
          <a:p>
            <a:endParaRPr lang="en-US" sz="4100" dirty="0"/>
          </a:p>
        </p:txBody>
      </p:sp>
      <p:pic>
        <p:nvPicPr>
          <p:cNvPr id="32" name="Content Placeholder 31">
            <a:extLst>
              <a:ext uri="{FF2B5EF4-FFF2-40B4-BE49-F238E27FC236}">
                <a16:creationId xmlns:a16="http://schemas.microsoft.com/office/drawing/2014/main" id="{02A070C9-A61C-8444-BB53-3996C3528D2F}"/>
              </a:ext>
            </a:extLst>
          </p:cNvPr>
          <p:cNvPicPr>
            <a:picLocks noGrp="1" noChangeAspect="1"/>
          </p:cNvPicPr>
          <p:nvPr>
            <p:ph sz="quarter" idx="25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34780" y="-16826"/>
            <a:ext cx="3647707" cy="3695830"/>
          </a:xfrm>
        </p:spPr>
      </p:pic>
      <p:pic>
        <p:nvPicPr>
          <p:cNvPr id="71" name="Content Placeholder 70">
            <a:extLst>
              <a:ext uri="{FF2B5EF4-FFF2-40B4-BE49-F238E27FC236}">
                <a16:creationId xmlns:a16="http://schemas.microsoft.com/office/drawing/2014/main" id="{A604BF85-2657-A94C-A3D4-42B292E586BE}"/>
              </a:ext>
            </a:extLst>
          </p:cNvPr>
          <p:cNvPicPr>
            <a:picLocks noGrp="1" noChangeAspect="1"/>
          </p:cNvPicPr>
          <p:nvPr>
            <p:ph sz="quarter" idx="25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90478" y="-1057159"/>
            <a:ext cx="4813300" cy="4876800"/>
          </a:xfrm>
        </p:spPr>
      </p:pic>
      <p:pic>
        <p:nvPicPr>
          <p:cNvPr id="75" name="Content Placeholder 74">
            <a:extLst>
              <a:ext uri="{FF2B5EF4-FFF2-40B4-BE49-F238E27FC236}">
                <a16:creationId xmlns:a16="http://schemas.microsoft.com/office/drawing/2014/main" id="{37298846-6E1F-E247-813D-C748FB365E98}"/>
              </a:ext>
            </a:extLst>
          </p:cNvPr>
          <p:cNvPicPr>
            <a:picLocks noGrp="1" noChangeAspect="1"/>
          </p:cNvPicPr>
          <p:nvPr>
            <p:ph sz="quarter" idx="25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64314" y="514845"/>
            <a:ext cx="2832100" cy="3352800"/>
          </a:xfrm>
        </p:spPr>
      </p:pic>
      <p:pic>
        <p:nvPicPr>
          <p:cNvPr id="99" name="Content Placeholder 25">
            <a:extLst>
              <a:ext uri="{FF2B5EF4-FFF2-40B4-BE49-F238E27FC236}">
                <a16:creationId xmlns:a16="http://schemas.microsoft.com/office/drawing/2014/main" id="{8F0A216E-0662-9340-9EB7-CE0BAC8CD61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53622" y="749962"/>
            <a:ext cx="2226453" cy="3048328"/>
          </a:xfrm>
          <a:prstGeom prst="rect">
            <a:avLst/>
          </a:prstGeom>
        </p:spPr>
      </p:pic>
      <p:pic>
        <p:nvPicPr>
          <p:cNvPr id="105" name="Content Placeholder 104">
            <a:extLst>
              <a:ext uri="{FF2B5EF4-FFF2-40B4-BE49-F238E27FC236}">
                <a16:creationId xmlns:a16="http://schemas.microsoft.com/office/drawing/2014/main" id="{68A1B620-C909-3B4D-A0A1-CA3BBA567F51}"/>
              </a:ext>
            </a:extLst>
          </p:cNvPr>
          <p:cNvPicPr>
            <a:picLocks noGrp="1" noChangeAspect="1"/>
          </p:cNvPicPr>
          <p:nvPr>
            <p:ph sz="quarter" idx="2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81741" y="1687701"/>
            <a:ext cx="2156815" cy="2156815"/>
          </a:xfrm>
        </p:spPr>
      </p:pic>
      <p:pic>
        <p:nvPicPr>
          <p:cNvPr id="100" name="Content Placeholder 6">
            <a:extLst>
              <a:ext uri="{FF2B5EF4-FFF2-40B4-BE49-F238E27FC236}">
                <a16:creationId xmlns:a16="http://schemas.microsoft.com/office/drawing/2014/main" id="{B4A12D7C-1164-5E49-9E59-95561EA1E2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25482" y="1249298"/>
            <a:ext cx="1896646" cy="2637158"/>
          </a:xfrm>
          <a:prstGeom prst="rect">
            <a:avLst/>
          </a:prstGeom>
        </p:spPr>
      </p:pic>
      <p:pic>
        <p:nvPicPr>
          <p:cNvPr id="104" name="Content Placeholder 25">
            <a:extLst>
              <a:ext uri="{FF2B5EF4-FFF2-40B4-BE49-F238E27FC236}">
                <a16:creationId xmlns:a16="http://schemas.microsoft.com/office/drawing/2014/main" id="{EC206337-F91C-2E45-95CF-B2A64927272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25287" y="794220"/>
            <a:ext cx="2226453" cy="3048328"/>
          </a:xfrm>
          <a:prstGeom prst="rect">
            <a:avLst/>
          </a:prstGeom>
        </p:spPr>
      </p:pic>
      <p:pic>
        <p:nvPicPr>
          <p:cNvPr id="111" name="Picture 110">
            <a:extLst>
              <a:ext uri="{FF2B5EF4-FFF2-40B4-BE49-F238E27FC236}">
                <a16:creationId xmlns:a16="http://schemas.microsoft.com/office/drawing/2014/main" id="{7C15F1A8-9F0E-0340-9322-B1B1B8C030D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78692" y="618798"/>
            <a:ext cx="3915139" cy="3222897"/>
          </a:xfrm>
          <a:prstGeom prst="rect">
            <a:avLst/>
          </a:prstGeom>
        </p:spPr>
      </p:pic>
      <p:pic>
        <p:nvPicPr>
          <p:cNvPr id="117" name="Picture 116">
            <a:extLst>
              <a:ext uri="{FF2B5EF4-FFF2-40B4-BE49-F238E27FC236}">
                <a16:creationId xmlns:a16="http://schemas.microsoft.com/office/drawing/2014/main" id="{11EBE36F-72DA-D648-B6BD-665134F96DA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251" y="822025"/>
            <a:ext cx="2545938" cy="2328336"/>
          </a:xfrm>
          <a:prstGeom prst="rect">
            <a:avLst/>
          </a:prstGeom>
        </p:spPr>
      </p:pic>
      <p:sp>
        <p:nvSpPr>
          <p:cNvPr id="127" name="TextBox 126">
            <a:extLst>
              <a:ext uri="{FF2B5EF4-FFF2-40B4-BE49-F238E27FC236}">
                <a16:creationId xmlns:a16="http://schemas.microsoft.com/office/drawing/2014/main" id="{6329CCCC-BBB7-1C41-AA98-E5144F095E5C}"/>
              </a:ext>
            </a:extLst>
          </p:cNvPr>
          <p:cNvSpPr txBox="1"/>
          <p:nvPr/>
        </p:nvSpPr>
        <p:spPr>
          <a:xfrm>
            <a:off x="44479029" y="33832800"/>
            <a:ext cx="1847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6000" dirty="0" err="1"/>
          </a:p>
        </p:txBody>
      </p: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F78A09C3-FD0C-0540-972D-0D9B9B240BBF}"/>
              </a:ext>
            </a:extLst>
          </p:cNvPr>
          <p:cNvGrpSpPr/>
          <p:nvPr/>
        </p:nvGrpSpPr>
        <p:grpSpPr>
          <a:xfrm>
            <a:off x="1210026" y="11269726"/>
            <a:ext cx="12807951" cy="1306724"/>
            <a:chOff x="2129869" y="-2736173"/>
            <a:chExt cx="12807951" cy="1306724"/>
          </a:xfrm>
        </p:grpSpPr>
        <p:sp>
          <p:nvSpPr>
            <p:cNvPr id="140" name="Text Placeholder 120">
              <a:extLst>
                <a:ext uri="{FF2B5EF4-FFF2-40B4-BE49-F238E27FC236}">
                  <a16:creationId xmlns:a16="http://schemas.microsoft.com/office/drawing/2014/main" id="{3C7AFB3D-4D72-C74C-B567-01655434DF91}"/>
                </a:ext>
              </a:extLst>
            </p:cNvPr>
            <p:cNvSpPr txBox="1">
              <a:spLocks/>
            </p:cNvSpPr>
            <p:nvPr/>
          </p:nvSpPr>
          <p:spPr>
            <a:xfrm>
              <a:off x="2136220" y="-2736173"/>
              <a:ext cx="12801600" cy="1280160"/>
            </a:xfrm>
            <a:prstGeom prst="rect">
              <a:avLst/>
            </a:prstGeom>
            <a:solidFill>
              <a:srgbClr val="595959"/>
            </a:solidFill>
          </p:spPr>
          <p:txBody>
            <a:bodyPr vert="horz" lIns="365760" tIns="45720" rIns="91440" bIns="45720" rtlCol="0" anchor="ctr">
              <a:noAutofit/>
            </a:bodyPr>
            <a:lstStyle>
              <a:lvl1pPr marL="0" indent="0" algn="ctr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5400" kern="1200" cap="none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1pPr>
              <a:lvl2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2pPr>
              <a:lvl3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3pPr>
              <a:lvl4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4pPr>
              <a:lvl5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5pPr>
              <a:lvl6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6pPr>
              <a:lvl7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7pPr>
              <a:lvl8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8pPr>
              <a:lvl9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9pPr>
            </a:lstStyle>
            <a:p>
              <a:r>
                <a:rPr lang="en-US" dirty="0"/>
                <a:t>Features</a:t>
              </a:r>
            </a:p>
          </p:txBody>
        </p:sp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12BA3E28-1126-9248-8BB8-40BBC1B3EA1C}"/>
                </a:ext>
              </a:extLst>
            </p:cNvPr>
            <p:cNvSpPr/>
            <p:nvPr/>
          </p:nvSpPr>
          <p:spPr>
            <a:xfrm flipV="1">
              <a:off x="2129869" y="-1584588"/>
              <a:ext cx="12807951" cy="155139"/>
            </a:xfrm>
            <a:prstGeom prst="rect">
              <a:avLst/>
            </a:prstGeom>
            <a:solidFill>
              <a:srgbClr val="4485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0" dirty="0" err="1"/>
            </a:p>
          </p:txBody>
        </p:sp>
      </p:grp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E35EA4B4-BE70-8D4E-9A91-2B3214989382}"/>
              </a:ext>
            </a:extLst>
          </p:cNvPr>
          <p:cNvGrpSpPr/>
          <p:nvPr/>
        </p:nvGrpSpPr>
        <p:grpSpPr>
          <a:xfrm>
            <a:off x="1190625" y="5703447"/>
            <a:ext cx="12807951" cy="1306724"/>
            <a:chOff x="2129869" y="-2736173"/>
            <a:chExt cx="12807951" cy="1306724"/>
          </a:xfrm>
        </p:grpSpPr>
        <p:sp>
          <p:nvSpPr>
            <p:cNvPr id="157" name="Text Placeholder 120">
              <a:extLst>
                <a:ext uri="{FF2B5EF4-FFF2-40B4-BE49-F238E27FC236}">
                  <a16:creationId xmlns:a16="http://schemas.microsoft.com/office/drawing/2014/main" id="{6920F378-12B2-1C49-8146-5C9010AAC821}"/>
                </a:ext>
              </a:extLst>
            </p:cNvPr>
            <p:cNvSpPr txBox="1">
              <a:spLocks/>
            </p:cNvSpPr>
            <p:nvPr/>
          </p:nvSpPr>
          <p:spPr>
            <a:xfrm>
              <a:off x="2136220" y="-2736173"/>
              <a:ext cx="12801600" cy="1280160"/>
            </a:xfrm>
            <a:prstGeom prst="rect">
              <a:avLst/>
            </a:prstGeom>
            <a:solidFill>
              <a:srgbClr val="595959"/>
            </a:solidFill>
          </p:spPr>
          <p:txBody>
            <a:bodyPr vert="horz" lIns="365760" tIns="45720" rIns="91440" bIns="45720" rtlCol="0" anchor="ctr">
              <a:noAutofit/>
            </a:bodyPr>
            <a:lstStyle>
              <a:lvl1pPr marL="0" indent="0" algn="ctr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5400" kern="1200" cap="none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1pPr>
              <a:lvl2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2pPr>
              <a:lvl3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3pPr>
              <a:lvl4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4pPr>
              <a:lvl5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5pPr>
              <a:lvl6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6pPr>
              <a:lvl7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7pPr>
              <a:lvl8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8pPr>
              <a:lvl9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9pPr>
            </a:lstStyle>
            <a:p>
              <a:r>
                <a:rPr lang="en-US" dirty="0"/>
                <a:t>Purpose</a:t>
              </a:r>
            </a:p>
          </p:txBody>
        </p:sp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55301269-D8C5-0F40-87D8-086EDEF3FABF}"/>
                </a:ext>
              </a:extLst>
            </p:cNvPr>
            <p:cNvSpPr/>
            <p:nvPr/>
          </p:nvSpPr>
          <p:spPr>
            <a:xfrm flipV="1">
              <a:off x="2129869" y="-1584588"/>
              <a:ext cx="12807951" cy="155139"/>
            </a:xfrm>
            <a:prstGeom prst="rect">
              <a:avLst/>
            </a:prstGeom>
            <a:solidFill>
              <a:srgbClr val="4485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0" dirty="0" err="1"/>
            </a:p>
          </p:txBody>
        </p:sp>
      </p:grp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AF77431F-66E7-7C4B-82C0-37BDEF65D212}"/>
              </a:ext>
            </a:extLst>
          </p:cNvPr>
          <p:cNvGrpSpPr/>
          <p:nvPr/>
        </p:nvGrpSpPr>
        <p:grpSpPr>
          <a:xfrm>
            <a:off x="1196976" y="19505211"/>
            <a:ext cx="12801600" cy="1280160"/>
            <a:chOff x="2136220" y="-2736173"/>
            <a:chExt cx="12801600" cy="1280160"/>
          </a:xfrm>
        </p:grpSpPr>
        <p:sp>
          <p:nvSpPr>
            <p:cNvPr id="162" name="Text Placeholder 120">
              <a:extLst>
                <a:ext uri="{FF2B5EF4-FFF2-40B4-BE49-F238E27FC236}">
                  <a16:creationId xmlns:a16="http://schemas.microsoft.com/office/drawing/2014/main" id="{848A7B91-2187-984E-9ACA-88D3CE20A836}"/>
                </a:ext>
              </a:extLst>
            </p:cNvPr>
            <p:cNvSpPr txBox="1">
              <a:spLocks/>
            </p:cNvSpPr>
            <p:nvPr/>
          </p:nvSpPr>
          <p:spPr>
            <a:xfrm>
              <a:off x="2136220" y="-2736173"/>
              <a:ext cx="12801600" cy="1280160"/>
            </a:xfrm>
            <a:prstGeom prst="rect">
              <a:avLst/>
            </a:prstGeom>
            <a:solidFill>
              <a:srgbClr val="595959"/>
            </a:solidFill>
          </p:spPr>
          <p:txBody>
            <a:bodyPr vert="horz" lIns="365760" tIns="45720" rIns="91440" bIns="45720" rtlCol="0" anchor="ctr">
              <a:noAutofit/>
            </a:bodyPr>
            <a:lstStyle>
              <a:lvl1pPr marL="0" indent="0" algn="ctr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5400" kern="1200" cap="none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1pPr>
              <a:lvl2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2pPr>
              <a:lvl3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3pPr>
              <a:lvl4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4pPr>
              <a:lvl5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5pPr>
              <a:lvl6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6pPr>
              <a:lvl7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7pPr>
              <a:lvl8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8pPr>
              <a:lvl9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9pPr>
            </a:lstStyle>
            <a:p>
              <a:r>
                <a:rPr lang="en-US" dirty="0"/>
                <a:t>Requirements</a:t>
              </a:r>
            </a:p>
          </p:txBody>
        </p:sp>
        <p:sp>
          <p:nvSpPr>
            <p:cNvPr id="163" name="Rectangle 162">
              <a:extLst>
                <a:ext uri="{FF2B5EF4-FFF2-40B4-BE49-F238E27FC236}">
                  <a16:creationId xmlns:a16="http://schemas.microsoft.com/office/drawing/2014/main" id="{8DDD5F30-7833-CD49-B7C9-8F297247867B}"/>
                </a:ext>
              </a:extLst>
            </p:cNvPr>
            <p:cNvSpPr/>
            <p:nvPr/>
          </p:nvSpPr>
          <p:spPr>
            <a:xfrm flipV="1">
              <a:off x="2148923" y="-1584589"/>
              <a:ext cx="12788897" cy="128575"/>
            </a:xfrm>
            <a:prstGeom prst="rect">
              <a:avLst/>
            </a:prstGeom>
            <a:solidFill>
              <a:srgbClr val="4485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0" dirty="0" err="1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3498B9F6-4506-9F49-BC5B-8122976F8D8F}"/>
              </a:ext>
            </a:extLst>
          </p:cNvPr>
          <p:cNvGrpSpPr/>
          <p:nvPr/>
        </p:nvGrpSpPr>
        <p:grpSpPr>
          <a:xfrm>
            <a:off x="15631600" y="15935628"/>
            <a:ext cx="12801601" cy="1323148"/>
            <a:chOff x="2136220" y="-2736173"/>
            <a:chExt cx="12801601" cy="1323148"/>
          </a:xfrm>
        </p:grpSpPr>
        <p:sp>
          <p:nvSpPr>
            <p:cNvPr id="52" name="Text Placeholder 120">
              <a:extLst>
                <a:ext uri="{FF2B5EF4-FFF2-40B4-BE49-F238E27FC236}">
                  <a16:creationId xmlns:a16="http://schemas.microsoft.com/office/drawing/2014/main" id="{65BC3FD4-9EAD-4749-A97C-B8C20EA15637}"/>
                </a:ext>
              </a:extLst>
            </p:cNvPr>
            <p:cNvSpPr txBox="1">
              <a:spLocks/>
            </p:cNvSpPr>
            <p:nvPr/>
          </p:nvSpPr>
          <p:spPr>
            <a:xfrm>
              <a:off x="2136220" y="-2736173"/>
              <a:ext cx="12801600" cy="1280160"/>
            </a:xfrm>
            <a:prstGeom prst="rect">
              <a:avLst/>
            </a:prstGeom>
            <a:solidFill>
              <a:srgbClr val="595959"/>
            </a:solidFill>
          </p:spPr>
          <p:txBody>
            <a:bodyPr vert="horz" lIns="365760" tIns="45720" rIns="91440" bIns="45720" rtlCol="0" anchor="ctr">
              <a:noAutofit/>
            </a:bodyPr>
            <a:lstStyle>
              <a:lvl1pPr marL="0" indent="0" algn="ctr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5400" kern="1200" cap="none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1pPr>
              <a:lvl2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2pPr>
              <a:lvl3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3pPr>
              <a:lvl4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4pPr>
              <a:lvl5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5pPr>
              <a:lvl6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6pPr>
              <a:lvl7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7pPr>
              <a:lvl8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8pPr>
              <a:lvl9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9pPr>
            </a:lstStyle>
            <a:p>
              <a:r>
                <a:rPr lang="en-US" dirty="0"/>
                <a:t>Interface – iOS/Android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943BDAC8-FA42-0E44-AFC0-202D28B0F0A9}"/>
                </a:ext>
              </a:extLst>
            </p:cNvPr>
            <p:cNvSpPr/>
            <p:nvPr/>
          </p:nvSpPr>
          <p:spPr>
            <a:xfrm flipV="1">
              <a:off x="2136220" y="-1609792"/>
              <a:ext cx="12801601" cy="196767"/>
            </a:xfrm>
            <a:prstGeom prst="rect">
              <a:avLst/>
            </a:prstGeom>
            <a:solidFill>
              <a:srgbClr val="4485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0" dirty="0" err="1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DFB28721-71C0-1448-B87E-1FAAF5813C4F}"/>
              </a:ext>
            </a:extLst>
          </p:cNvPr>
          <p:cNvGrpSpPr/>
          <p:nvPr/>
        </p:nvGrpSpPr>
        <p:grpSpPr>
          <a:xfrm>
            <a:off x="30021762" y="5735391"/>
            <a:ext cx="12807951" cy="1306724"/>
            <a:chOff x="2129869" y="-2736173"/>
            <a:chExt cx="12807951" cy="1306724"/>
          </a:xfrm>
        </p:grpSpPr>
        <p:sp>
          <p:nvSpPr>
            <p:cNvPr id="57" name="Text Placeholder 120">
              <a:extLst>
                <a:ext uri="{FF2B5EF4-FFF2-40B4-BE49-F238E27FC236}">
                  <a16:creationId xmlns:a16="http://schemas.microsoft.com/office/drawing/2014/main" id="{FB686A51-934E-FC42-A98D-1EDC7C56227E}"/>
                </a:ext>
              </a:extLst>
            </p:cNvPr>
            <p:cNvSpPr txBox="1">
              <a:spLocks/>
            </p:cNvSpPr>
            <p:nvPr/>
          </p:nvSpPr>
          <p:spPr>
            <a:xfrm>
              <a:off x="2136220" y="-2736173"/>
              <a:ext cx="12801600" cy="1280160"/>
            </a:xfrm>
            <a:prstGeom prst="rect">
              <a:avLst/>
            </a:prstGeom>
            <a:solidFill>
              <a:srgbClr val="595959"/>
            </a:solidFill>
          </p:spPr>
          <p:txBody>
            <a:bodyPr vert="horz" lIns="365760" tIns="45720" rIns="91440" bIns="45720" rtlCol="0" anchor="ctr">
              <a:noAutofit/>
            </a:bodyPr>
            <a:lstStyle>
              <a:lvl1pPr marL="0" indent="0" algn="ctr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5400" kern="1200" cap="none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1pPr>
              <a:lvl2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2pPr>
              <a:lvl3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3pPr>
              <a:lvl4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4pPr>
              <a:lvl5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5pPr>
              <a:lvl6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6pPr>
              <a:lvl7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7pPr>
              <a:lvl8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8pPr>
              <a:lvl9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9pPr>
            </a:lstStyle>
            <a:p>
              <a:r>
                <a:rPr lang="en-US" dirty="0"/>
                <a:t>Web Based Administration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84D6363E-7DCF-B94C-B860-3F803CB4F133}"/>
                </a:ext>
              </a:extLst>
            </p:cNvPr>
            <p:cNvSpPr/>
            <p:nvPr/>
          </p:nvSpPr>
          <p:spPr>
            <a:xfrm flipV="1">
              <a:off x="2129869" y="-1584588"/>
              <a:ext cx="12807951" cy="155139"/>
            </a:xfrm>
            <a:prstGeom prst="rect">
              <a:avLst/>
            </a:prstGeom>
            <a:solidFill>
              <a:srgbClr val="4485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0" dirty="0" err="1"/>
            </a:p>
          </p:txBody>
        </p:sp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FF1E2B3A-D631-3D45-9A41-29B44E4941E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1598" y="17540018"/>
            <a:ext cx="3949872" cy="701732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D54DE62-CE94-E143-A614-55D725FF4C9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56587" y="17496475"/>
            <a:ext cx="3945274" cy="701732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27555FD-F19E-494F-904E-561F479FBB4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7951" y="24852308"/>
            <a:ext cx="3886811" cy="690529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FA6AF999-7AE8-6842-9F2B-D5FB73E5C0E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56587" y="24786810"/>
            <a:ext cx="3945274" cy="7017327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87E8B729-8801-D14C-A93A-295D777EBA5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01628" y="24761503"/>
            <a:ext cx="3937923" cy="6996097"/>
          </a:xfrm>
          <a:prstGeom prst="rect">
            <a:avLst/>
          </a:prstGeom>
        </p:spPr>
      </p:pic>
      <p:grpSp>
        <p:nvGrpSpPr>
          <p:cNvPr id="76" name="Group 75">
            <a:extLst>
              <a:ext uri="{FF2B5EF4-FFF2-40B4-BE49-F238E27FC236}">
                <a16:creationId xmlns:a16="http://schemas.microsoft.com/office/drawing/2014/main" id="{2AC37ADC-71C7-104E-A7C2-5484DAC54F1C}"/>
              </a:ext>
            </a:extLst>
          </p:cNvPr>
          <p:cNvGrpSpPr/>
          <p:nvPr/>
        </p:nvGrpSpPr>
        <p:grpSpPr>
          <a:xfrm>
            <a:off x="30022775" y="15402688"/>
            <a:ext cx="12807951" cy="1306724"/>
            <a:chOff x="2130882" y="-2736173"/>
            <a:chExt cx="12807951" cy="1306724"/>
          </a:xfrm>
        </p:grpSpPr>
        <p:sp>
          <p:nvSpPr>
            <p:cNvPr id="77" name="Text Placeholder 120">
              <a:extLst>
                <a:ext uri="{FF2B5EF4-FFF2-40B4-BE49-F238E27FC236}">
                  <a16:creationId xmlns:a16="http://schemas.microsoft.com/office/drawing/2014/main" id="{47C335A6-B3B2-5447-B7E2-BDCFC6A620BC}"/>
                </a:ext>
              </a:extLst>
            </p:cNvPr>
            <p:cNvSpPr txBox="1">
              <a:spLocks/>
            </p:cNvSpPr>
            <p:nvPr/>
          </p:nvSpPr>
          <p:spPr>
            <a:xfrm>
              <a:off x="2136220" y="-2736173"/>
              <a:ext cx="12801600" cy="1280160"/>
            </a:xfrm>
            <a:prstGeom prst="rect">
              <a:avLst/>
            </a:prstGeom>
            <a:solidFill>
              <a:srgbClr val="595959"/>
            </a:solidFill>
          </p:spPr>
          <p:txBody>
            <a:bodyPr vert="horz" lIns="365760" tIns="45720" rIns="91440" bIns="45720" rtlCol="0" anchor="ctr">
              <a:noAutofit/>
            </a:bodyPr>
            <a:lstStyle>
              <a:lvl1pPr marL="0" indent="0" algn="ctr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5400" kern="1200" cap="none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1pPr>
              <a:lvl2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2pPr>
              <a:lvl3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3pPr>
              <a:lvl4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4pPr>
              <a:lvl5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5pPr>
              <a:lvl6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6pPr>
              <a:lvl7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7pPr>
              <a:lvl8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8pPr>
              <a:lvl9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9pPr>
            </a:lstStyle>
            <a:p>
              <a:r>
                <a:rPr lang="en-US" dirty="0"/>
                <a:t>Technologies</a:t>
              </a: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EF5B46CA-CB5C-C24F-BB98-294135C05E2E}"/>
                </a:ext>
              </a:extLst>
            </p:cNvPr>
            <p:cNvSpPr/>
            <p:nvPr/>
          </p:nvSpPr>
          <p:spPr>
            <a:xfrm flipV="1">
              <a:off x="2130882" y="-1584588"/>
              <a:ext cx="12807951" cy="155139"/>
            </a:xfrm>
            <a:prstGeom prst="rect">
              <a:avLst/>
            </a:prstGeom>
            <a:solidFill>
              <a:srgbClr val="4485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0" dirty="0" err="1"/>
            </a:p>
          </p:txBody>
        </p:sp>
      </p:grpSp>
      <p:sp>
        <p:nvSpPr>
          <p:cNvPr id="79" name="Content Placeholder 10">
            <a:extLst>
              <a:ext uri="{FF2B5EF4-FFF2-40B4-BE49-F238E27FC236}">
                <a16:creationId xmlns:a16="http://schemas.microsoft.com/office/drawing/2014/main" id="{05BFD8AA-3E7E-2641-9B1A-F2173E1AED71}"/>
              </a:ext>
            </a:extLst>
          </p:cNvPr>
          <p:cNvSpPr txBox="1">
            <a:spLocks/>
          </p:cNvSpPr>
          <p:nvPr/>
        </p:nvSpPr>
        <p:spPr>
          <a:xfrm>
            <a:off x="30015411" y="16837903"/>
            <a:ext cx="6149414" cy="4232365"/>
          </a:xfrm>
          <a:prstGeom prst="rect">
            <a:avLst/>
          </a:prstGeom>
        </p:spPr>
        <p:txBody>
          <a:bodyPr vert="horz" lIns="91440" tIns="182880" rIns="91440" bIns="45720" numCol="1" rtlCol="0">
            <a:normAutofit lnSpcReduction="10000"/>
          </a:bodyPr>
          <a:lstStyle>
            <a:lvl1pPr marL="457200" indent="-457200" algn="l" defTabSz="438912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3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97280" indent="-457200" algn="l" defTabSz="438912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97280" indent="-457200" algn="l" defTabSz="438912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457200" algn="l" defTabSz="438912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457200" algn="l" defTabSz="438912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7280" indent="-457200" algn="l" defTabSz="438912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97280" indent="-457200" algn="l" defTabSz="438912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097280" indent="-457200" algn="l" defTabSz="438912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97280" indent="-457200" algn="l" defTabSz="438912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100" dirty="0"/>
              <a:t>iOS</a:t>
            </a:r>
          </a:p>
          <a:p>
            <a:pPr lvl="1">
              <a:defRPr/>
            </a:pPr>
            <a:r>
              <a:rPr lang="en-US" sz="3700" dirty="0"/>
              <a:t>Swift - </a:t>
            </a:r>
            <a:r>
              <a:rPr lang="en-US" sz="3700" dirty="0" err="1"/>
              <a:t>Xcode</a:t>
            </a:r>
            <a:endParaRPr lang="en-US" sz="3700" dirty="0"/>
          </a:p>
          <a:p>
            <a:pPr lvl="1">
              <a:defRPr/>
            </a:pPr>
            <a:r>
              <a:rPr lang="en-US" sz="3700" dirty="0"/>
              <a:t>Map Kit</a:t>
            </a:r>
          </a:p>
          <a:p>
            <a:pPr>
              <a:defRPr/>
            </a:pPr>
            <a:r>
              <a:rPr lang="en-US" sz="4100" dirty="0"/>
              <a:t>Android</a:t>
            </a:r>
          </a:p>
          <a:p>
            <a:pPr lvl="1">
              <a:defRPr/>
            </a:pPr>
            <a:r>
              <a:rPr lang="en-US" sz="3700" dirty="0"/>
              <a:t>Java - Android Studio </a:t>
            </a:r>
          </a:p>
          <a:p>
            <a:pPr lvl="1">
              <a:defRPr/>
            </a:pPr>
            <a:r>
              <a:rPr lang="en-US" sz="3700" dirty="0"/>
              <a:t>Google Maps</a:t>
            </a:r>
          </a:p>
          <a:p>
            <a:pPr lvl="1">
              <a:defRPr/>
            </a:pPr>
            <a:endParaRPr lang="en-US" sz="3700" dirty="0"/>
          </a:p>
          <a:p>
            <a:pPr lvl="1">
              <a:defRPr/>
            </a:pPr>
            <a:endParaRPr lang="en-US" sz="3700" dirty="0"/>
          </a:p>
        </p:txBody>
      </p:sp>
      <p:sp>
        <p:nvSpPr>
          <p:cNvPr id="84" name="Content Placeholder 10">
            <a:extLst>
              <a:ext uri="{FF2B5EF4-FFF2-40B4-BE49-F238E27FC236}">
                <a16:creationId xmlns:a16="http://schemas.microsoft.com/office/drawing/2014/main" id="{EEEBD96D-49F4-2249-98EA-F0EE7BEEA024}"/>
              </a:ext>
            </a:extLst>
          </p:cNvPr>
          <p:cNvSpPr txBox="1">
            <a:spLocks/>
          </p:cNvSpPr>
          <p:nvPr/>
        </p:nvSpPr>
        <p:spPr>
          <a:xfrm>
            <a:off x="35814954" y="16871455"/>
            <a:ext cx="6652185" cy="3762566"/>
          </a:xfrm>
          <a:prstGeom prst="rect">
            <a:avLst/>
          </a:prstGeom>
        </p:spPr>
        <p:txBody>
          <a:bodyPr vert="horz" lIns="91440" tIns="182880" rIns="91440" bIns="45720" numCol="1" rtlCol="0">
            <a:normAutofit lnSpcReduction="10000"/>
          </a:bodyPr>
          <a:lstStyle>
            <a:lvl1pPr marL="457200" indent="-457200" algn="l" defTabSz="438912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3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97280" indent="-457200" algn="l" defTabSz="438912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97280" indent="-457200" algn="l" defTabSz="438912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457200" algn="l" defTabSz="438912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457200" algn="l" defTabSz="438912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7280" indent="-457200" algn="l" defTabSz="438912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97280" indent="-457200" algn="l" defTabSz="438912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097280" indent="-457200" algn="l" defTabSz="438912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97280" indent="-457200" algn="l" defTabSz="438912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100" dirty="0"/>
              <a:t>Web Development</a:t>
            </a:r>
          </a:p>
          <a:p>
            <a:pPr lvl="1">
              <a:defRPr/>
            </a:pPr>
            <a:r>
              <a:rPr lang="en-US" sz="3700" dirty="0"/>
              <a:t>PHP - Apache</a:t>
            </a:r>
          </a:p>
          <a:p>
            <a:pPr lvl="1">
              <a:defRPr/>
            </a:pPr>
            <a:r>
              <a:rPr lang="en-US" sz="3700" dirty="0"/>
              <a:t>Amazon Web Services</a:t>
            </a:r>
          </a:p>
          <a:p>
            <a:pPr>
              <a:defRPr/>
            </a:pPr>
            <a:r>
              <a:rPr lang="en-US" sz="4100" dirty="0"/>
              <a:t>Database</a:t>
            </a:r>
          </a:p>
          <a:p>
            <a:pPr lvl="1">
              <a:defRPr/>
            </a:pPr>
            <a:r>
              <a:rPr lang="en-US" sz="3700" dirty="0"/>
              <a:t>MySQL - Workbench</a:t>
            </a:r>
          </a:p>
          <a:p>
            <a:pPr lvl="1">
              <a:defRPr/>
            </a:pPr>
            <a:endParaRPr lang="en-US" sz="3700" dirty="0"/>
          </a:p>
          <a:p>
            <a:pPr lvl="1">
              <a:defRPr/>
            </a:pPr>
            <a:endParaRPr lang="en-US" sz="3700" dirty="0"/>
          </a:p>
        </p:txBody>
      </p:sp>
      <p:sp>
        <p:nvSpPr>
          <p:cNvPr id="92" name="Text Placeholder 120">
            <a:extLst>
              <a:ext uri="{FF2B5EF4-FFF2-40B4-BE49-F238E27FC236}">
                <a16:creationId xmlns:a16="http://schemas.microsoft.com/office/drawing/2014/main" id="{3D69EF74-2A00-F542-9AEB-8F2D96810DF1}"/>
              </a:ext>
            </a:extLst>
          </p:cNvPr>
          <p:cNvSpPr txBox="1">
            <a:spLocks/>
          </p:cNvSpPr>
          <p:nvPr/>
        </p:nvSpPr>
        <p:spPr>
          <a:xfrm>
            <a:off x="30021762" y="25707390"/>
            <a:ext cx="12801600" cy="1280160"/>
          </a:xfrm>
          <a:prstGeom prst="rect">
            <a:avLst/>
          </a:prstGeom>
          <a:solidFill>
            <a:srgbClr val="595959"/>
          </a:solidFill>
        </p:spPr>
        <p:txBody>
          <a:bodyPr vert="horz" lIns="365760" tIns="45720" rIns="91440" bIns="45720" rtlCol="0" anchor="ctr">
            <a:noAutofit/>
          </a:bodyPr>
          <a:lstStyle>
            <a:lvl1pPr marL="0" indent="0" algn="ctr" defTabSz="438912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None/>
              <a:defRPr sz="5400" kern="1200" cap="none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0" indent="0" algn="l" defTabSz="438912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None/>
              <a:defRPr sz="6000" kern="1200" cap="all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0" indent="0" algn="l" defTabSz="438912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None/>
              <a:defRPr sz="6000" kern="1200" cap="all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0" indent="0" algn="l" defTabSz="438912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None/>
              <a:defRPr sz="6000" kern="1200" cap="all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0" indent="0" algn="l" defTabSz="438912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None/>
              <a:defRPr sz="6000" kern="1200" cap="all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  <a:lvl6pPr marL="0" indent="0" algn="l" defTabSz="438912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None/>
              <a:defRPr sz="6000" kern="1200" cap="all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6pPr>
            <a:lvl7pPr marL="0" indent="0" algn="l" defTabSz="438912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None/>
              <a:defRPr sz="6000" kern="1200" cap="all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7pPr>
            <a:lvl8pPr marL="0" indent="0" algn="l" defTabSz="438912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None/>
              <a:defRPr sz="6000" kern="1200" cap="all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8pPr>
            <a:lvl9pPr marL="0" indent="0" algn="l" defTabSz="438912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None/>
              <a:defRPr sz="6000" kern="1200" cap="all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9pPr>
          </a:lstStyle>
          <a:p>
            <a:r>
              <a:rPr lang="en-US" dirty="0"/>
              <a:t>Future Direction</a:t>
            </a:r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6E31DD17-01E6-AF47-95AF-3C73F352C76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84253" y="17552472"/>
            <a:ext cx="3953073" cy="7031199"/>
          </a:xfrm>
          <a:prstGeom prst="rect">
            <a:avLst/>
          </a:prstGeom>
        </p:spPr>
      </p:pic>
      <p:sp>
        <p:nvSpPr>
          <p:cNvPr id="106" name="Rectangle 105">
            <a:extLst>
              <a:ext uri="{FF2B5EF4-FFF2-40B4-BE49-F238E27FC236}">
                <a16:creationId xmlns:a16="http://schemas.microsoft.com/office/drawing/2014/main" id="{97BDE9D6-64DA-5445-8BAE-E839B72595A4}"/>
              </a:ext>
            </a:extLst>
          </p:cNvPr>
          <p:cNvSpPr/>
          <p:nvPr/>
        </p:nvSpPr>
        <p:spPr>
          <a:xfrm flipV="1">
            <a:off x="-1" y="32225630"/>
            <a:ext cx="43891201" cy="122459"/>
          </a:xfrm>
          <a:prstGeom prst="rect">
            <a:avLst/>
          </a:prstGeom>
          <a:solidFill>
            <a:srgbClr val="4485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0" dirty="0" err="1"/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BE51CD8F-48EF-F24B-A7EB-AADAC23F0729}"/>
              </a:ext>
            </a:extLst>
          </p:cNvPr>
          <p:cNvGrpSpPr/>
          <p:nvPr/>
        </p:nvGrpSpPr>
        <p:grpSpPr>
          <a:xfrm>
            <a:off x="15684224" y="5730011"/>
            <a:ext cx="12801600" cy="1280160"/>
            <a:chOff x="2136220" y="-2736173"/>
            <a:chExt cx="12801600" cy="1280160"/>
          </a:xfrm>
        </p:grpSpPr>
        <p:sp>
          <p:nvSpPr>
            <p:cNvPr id="109" name="Text Placeholder 120">
              <a:extLst>
                <a:ext uri="{FF2B5EF4-FFF2-40B4-BE49-F238E27FC236}">
                  <a16:creationId xmlns:a16="http://schemas.microsoft.com/office/drawing/2014/main" id="{A4497B9C-86B0-FA4A-96CC-A8DF06113214}"/>
                </a:ext>
              </a:extLst>
            </p:cNvPr>
            <p:cNvSpPr txBox="1">
              <a:spLocks/>
            </p:cNvSpPr>
            <p:nvPr/>
          </p:nvSpPr>
          <p:spPr>
            <a:xfrm>
              <a:off x="2136220" y="-2736173"/>
              <a:ext cx="12801600" cy="1280160"/>
            </a:xfrm>
            <a:prstGeom prst="rect">
              <a:avLst/>
            </a:prstGeom>
            <a:solidFill>
              <a:srgbClr val="595959"/>
            </a:solidFill>
          </p:spPr>
          <p:txBody>
            <a:bodyPr vert="horz" lIns="365760" tIns="45720" rIns="91440" bIns="45720" rtlCol="0" anchor="ctr">
              <a:noAutofit/>
            </a:bodyPr>
            <a:lstStyle>
              <a:lvl1pPr marL="0" indent="0" algn="ctr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5400" kern="1200" cap="none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1pPr>
              <a:lvl2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2pPr>
              <a:lvl3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3pPr>
              <a:lvl4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4pPr>
              <a:lvl5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5pPr>
              <a:lvl6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6pPr>
              <a:lvl7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7pPr>
              <a:lvl8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8pPr>
              <a:lvl9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9pPr>
            </a:lstStyle>
            <a:p>
              <a:r>
                <a:rPr lang="en-US" dirty="0"/>
                <a:t>Architecture</a:t>
              </a:r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76B85939-3904-0947-9B8A-5A44C0328509}"/>
                </a:ext>
              </a:extLst>
            </p:cNvPr>
            <p:cNvSpPr/>
            <p:nvPr/>
          </p:nvSpPr>
          <p:spPr>
            <a:xfrm flipV="1">
              <a:off x="2148923" y="-1584589"/>
              <a:ext cx="12788897" cy="128575"/>
            </a:xfrm>
            <a:prstGeom prst="rect">
              <a:avLst/>
            </a:prstGeom>
            <a:solidFill>
              <a:srgbClr val="4485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0" dirty="0" err="1"/>
            </a:p>
          </p:txBody>
        </p:sp>
      </p:grpSp>
      <p:sp>
        <p:nvSpPr>
          <p:cNvPr id="112" name="Content Placeholder 14">
            <a:extLst>
              <a:ext uri="{FF2B5EF4-FFF2-40B4-BE49-F238E27FC236}">
                <a16:creationId xmlns:a16="http://schemas.microsoft.com/office/drawing/2014/main" id="{F46E39C1-A899-8249-9CC4-7537F23676AD}"/>
              </a:ext>
            </a:extLst>
          </p:cNvPr>
          <p:cNvSpPr txBox="1">
            <a:spLocks/>
          </p:cNvSpPr>
          <p:nvPr/>
        </p:nvSpPr>
        <p:spPr>
          <a:xfrm>
            <a:off x="30048175" y="27065122"/>
            <a:ext cx="12775187" cy="4692478"/>
          </a:xfrm>
          <a:prstGeom prst="rect">
            <a:avLst/>
          </a:prstGeom>
        </p:spPr>
        <p:txBody>
          <a:bodyPr vert="horz" lIns="91440" tIns="182880" rIns="91440" bIns="45720" rtlCol="0">
            <a:normAutofit lnSpcReduction="10000"/>
          </a:bodyPr>
          <a:lstStyle>
            <a:lvl1pPr marL="457200" indent="-457200" algn="l" defTabSz="438912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3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97280" indent="-457200" algn="l" defTabSz="438912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97280" indent="-457200" algn="l" defTabSz="438912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457200" algn="l" defTabSz="438912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457200" algn="l" defTabSz="438912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7280" indent="-457200" algn="l" defTabSz="438912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97280" indent="-457200" algn="l" defTabSz="438912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097280" indent="-457200" algn="l" defTabSz="438912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97280" indent="-457200" algn="l" defTabSz="438912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100" dirty="0"/>
              <a:t>A user can view a list of the 21 trees, tree species, and memorial trees</a:t>
            </a:r>
          </a:p>
          <a:p>
            <a:r>
              <a:rPr lang="en-US" sz="4100" dirty="0"/>
              <a:t>A user can create their own tour from the specified list of trees and view the description page for individual trees</a:t>
            </a:r>
          </a:p>
          <a:p>
            <a:r>
              <a:rPr lang="en-US" sz="4100" dirty="0"/>
              <a:t>A user can view trees, buildings, and grasses on Drury’s campus</a:t>
            </a:r>
          </a:p>
        </p:txBody>
      </p:sp>
      <p:pic>
        <p:nvPicPr>
          <p:cNvPr id="114" name="Picture 113">
            <a:extLst>
              <a:ext uri="{FF2B5EF4-FFF2-40B4-BE49-F238E27FC236}">
                <a16:creationId xmlns:a16="http://schemas.microsoft.com/office/drawing/2014/main" id="{BABB716C-7DC1-164F-9261-90AAF6604F7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99500" y="7162250"/>
            <a:ext cx="12855509" cy="8034693"/>
          </a:xfrm>
          <a:prstGeom prst="rect">
            <a:avLst/>
          </a:prstGeom>
        </p:spPr>
      </p:pic>
      <p:pic>
        <p:nvPicPr>
          <p:cNvPr id="119" name="Picture 118">
            <a:extLst>
              <a:ext uri="{FF2B5EF4-FFF2-40B4-BE49-F238E27FC236}">
                <a16:creationId xmlns:a16="http://schemas.microsoft.com/office/drawing/2014/main" id="{2C7D6DDD-CB18-B648-91E0-8518C15EDFF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432" y="20904259"/>
            <a:ext cx="12791168" cy="10661878"/>
          </a:xfrm>
          <a:prstGeom prst="rect">
            <a:avLst/>
          </a:prstGeom>
        </p:spPr>
      </p:pic>
      <p:pic>
        <p:nvPicPr>
          <p:cNvPr id="123" name="Picture 122">
            <a:extLst>
              <a:ext uri="{FF2B5EF4-FFF2-40B4-BE49-F238E27FC236}">
                <a16:creationId xmlns:a16="http://schemas.microsoft.com/office/drawing/2014/main" id="{5A8CE085-93DD-0444-9090-DB0F1600057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61703" y="7042115"/>
            <a:ext cx="11672592" cy="8801259"/>
          </a:xfrm>
          <a:prstGeom prst="rect">
            <a:avLst/>
          </a:prstGeom>
        </p:spPr>
      </p:pic>
      <p:grpSp>
        <p:nvGrpSpPr>
          <p:cNvPr id="135" name="Group 134">
            <a:extLst>
              <a:ext uri="{FF2B5EF4-FFF2-40B4-BE49-F238E27FC236}">
                <a16:creationId xmlns:a16="http://schemas.microsoft.com/office/drawing/2014/main" id="{E791DBF0-3CE4-E547-81E7-E227F109FBF4}"/>
              </a:ext>
            </a:extLst>
          </p:cNvPr>
          <p:cNvGrpSpPr/>
          <p:nvPr/>
        </p:nvGrpSpPr>
        <p:grpSpPr>
          <a:xfrm>
            <a:off x="29999500" y="21218505"/>
            <a:ext cx="12807951" cy="1306724"/>
            <a:chOff x="2129869" y="-2736173"/>
            <a:chExt cx="12807951" cy="1306724"/>
          </a:xfrm>
        </p:grpSpPr>
        <p:sp>
          <p:nvSpPr>
            <p:cNvPr id="136" name="Text Placeholder 120">
              <a:extLst>
                <a:ext uri="{FF2B5EF4-FFF2-40B4-BE49-F238E27FC236}">
                  <a16:creationId xmlns:a16="http://schemas.microsoft.com/office/drawing/2014/main" id="{6AC7C997-CD64-6A4B-ABE6-84F3179AAC25}"/>
                </a:ext>
              </a:extLst>
            </p:cNvPr>
            <p:cNvSpPr txBox="1">
              <a:spLocks/>
            </p:cNvSpPr>
            <p:nvPr/>
          </p:nvSpPr>
          <p:spPr>
            <a:xfrm>
              <a:off x="2136220" y="-2736173"/>
              <a:ext cx="12801600" cy="1280160"/>
            </a:xfrm>
            <a:prstGeom prst="rect">
              <a:avLst/>
            </a:prstGeom>
            <a:solidFill>
              <a:srgbClr val="595959"/>
            </a:solidFill>
          </p:spPr>
          <p:txBody>
            <a:bodyPr vert="horz" lIns="365760" tIns="45720" rIns="91440" bIns="45720" rtlCol="0" anchor="ctr">
              <a:noAutofit/>
            </a:bodyPr>
            <a:lstStyle>
              <a:lvl1pPr marL="0" indent="0" algn="ctr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5400" kern="1200" cap="none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1pPr>
              <a:lvl2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2pPr>
              <a:lvl3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3pPr>
              <a:lvl4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4pPr>
              <a:lvl5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5pPr>
              <a:lvl6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6pPr>
              <a:lvl7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7pPr>
              <a:lvl8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8pPr>
              <a:lvl9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9pPr>
            </a:lstStyle>
            <a:p>
              <a:r>
                <a:rPr lang="en-US" dirty="0"/>
                <a:t>Testing</a:t>
              </a:r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53B8C703-D1B2-A04B-B7EB-057D3766A49E}"/>
                </a:ext>
              </a:extLst>
            </p:cNvPr>
            <p:cNvSpPr/>
            <p:nvPr/>
          </p:nvSpPr>
          <p:spPr>
            <a:xfrm flipV="1">
              <a:off x="2129869" y="-1584588"/>
              <a:ext cx="12807951" cy="155139"/>
            </a:xfrm>
            <a:prstGeom prst="rect">
              <a:avLst/>
            </a:prstGeom>
            <a:solidFill>
              <a:srgbClr val="4485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0" dirty="0" err="1"/>
            </a:p>
          </p:txBody>
        </p:sp>
      </p:grpSp>
      <p:sp>
        <p:nvSpPr>
          <p:cNvPr id="138" name="Content Placeholder 14">
            <a:extLst>
              <a:ext uri="{FF2B5EF4-FFF2-40B4-BE49-F238E27FC236}">
                <a16:creationId xmlns:a16="http://schemas.microsoft.com/office/drawing/2014/main" id="{32C5E8F3-A663-E34D-A003-1AB27363B612}"/>
              </a:ext>
            </a:extLst>
          </p:cNvPr>
          <p:cNvSpPr txBox="1">
            <a:spLocks/>
          </p:cNvSpPr>
          <p:nvPr/>
        </p:nvSpPr>
        <p:spPr>
          <a:xfrm>
            <a:off x="30049040" y="22700975"/>
            <a:ext cx="12775187" cy="2772061"/>
          </a:xfrm>
          <a:prstGeom prst="rect">
            <a:avLst/>
          </a:prstGeom>
        </p:spPr>
        <p:txBody>
          <a:bodyPr vert="horz" lIns="91440" tIns="182880" rIns="91440" bIns="45720" rtlCol="0">
            <a:normAutofit lnSpcReduction="10000"/>
          </a:bodyPr>
          <a:lstStyle>
            <a:lvl1pPr marL="457200" indent="-457200" algn="l" defTabSz="438912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3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97280" indent="-457200" algn="l" defTabSz="438912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97280" indent="-457200" algn="l" defTabSz="438912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457200" algn="l" defTabSz="438912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457200" algn="l" defTabSz="438912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7280" indent="-457200" algn="l" defTabSz="438912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97280" indent="-457200" algn="l" defTabSz="438912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097280" indent="-457200" algn="l" defTabSz="438912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97280" indent="-457200" algn="l" defTabSz="438912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100" dirty="0"/>
              <a:t>Deployed both versions of the app onto Biology students phones</a:t>
            </a:r>
          </a:p>
          <a:p>
            <a:r>
              <a:rPr lang="en-US" sz="4100" dirty="0"/>
              <a:t>Students use the app to find errors in the software or tree data</a:t>
            </a:r>
          </a:p>
          <a:p>
            <a:pPr marL="0" indent="0">
              <a:buNone/>
            </a:pPr>
            <a:endParaRPr lang="en-US" sz="4100" dirty="0"/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50CD5A88-424F-CA4E-A460-C10B3CC1FEA1}"/>
              </a:ext>
            </a:extLst>
          </p:cNvPr>
          <p:cNvSpPr/>
          <p:nvPr/>
        </p:nvSpPr>
        <p:spPr>
          <a:xfrm flipV="1">
            <a:off x="30024900" y="26844622"/>
            <a:ext cx="12807951" cy="155139"/>
          </a:xfrm>
          <a:prstGeom prst="rect">
            <a:avLst/>
          </a:prstGeom>
          <a:solidFill>
            <a:srgbClr val="4485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0" dirty="0" err="1"/>
          </a:p>
        </p:txBody>
      </p:sp>
    </p:spTree>
    <p:extLst>
      <p:ext uri="{BB962C8B-B14F-4D97-AF65-F5344CB8AC3E}">
        <p14:creationId xmlns:p14="http://schemas.microsoft.com/office/powerpoint/2010/main" val="931198942"/>
      </p:ext>
    </p:extLst>
  </p:cSld>
  <p:clrMapOvr>
    <a:masterClrMapping/>
  </p:clrMapOvr>
</p:sld>
</file>

<file path=ppt/theme/theme1.xml><?xml version="1.0" encoding="utf-8"?>
<a:theme xmlns:a="http://schemas.openxmlformats.org/drawingml/2006/main" name="Science Poster">
  <a:themeElements>
    <a:clrScheme name="Science Poster">
      <a:dk1>
        <a:srgbClr val="000000"/>
      </a:dk1>
      <a:lt1>
        <a:sysClr val="window" lastClr="FFFFFF"/>
      </a:lt1>
      <a:dk2>
        <a:srgbClr val="1B1B1B"/>
      </a:dk2>
      <a:lt2>
        <a:srgbClr val="E5E8E8"/>
      </a:lt2>
      <a:accent1>
        <a:srgbClr val="00B0EA"/>
      </a:accent1>
      <a:accent2>
        <a:srgbClr val="45AE22"/>
      </a:accent2>
      <a:accent3>
        <a:srgbClr val="FFFF00"/>
      </a:accent3>
      <a:accent4>
        <a:srgbClr val="F2760D"/>
      </a:accent4>
      <a:accent5>
        <a:srgbClr val="BB2B35"/>
      </a:accent5>
      <a:accent6>
        <a:srgbClr val="6C3CA2"/>
      </a:accent6>
      <a:hlink>
        <a:srgbClr val="00B0EA"/>
      </a:hlink>
      <a:folHlink>
        <a:srgbClr val="969696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4"/>
        </a:solidFill>
        <a:ln>
          <a:noFill/>
        </a:ln>
      </a:spPr>
      <a:bodyPr rtlCol="0" anchor="ctr"/>
      <a:lstStyle>
        <a:defPPr algn="ctr">
          <a:defRPr sz="60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8575">
          <a:solidFill>
            <a:schemeClr val="accent4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z="60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2" id="{A3AC1795-03CA-4218-8E9C-394F2C72EB71}" vid="{9E91E023-53D0-48CE-AFD1-CE3DA49243D0}"/>
    </a:ext>
  </a:extLst>
</a:theme>
</file>

<file path=ppt/theme/theme2.xml><?xml version="1.0" encoding="utf-8"?>
<a:theme xmlns:a="http://schemas.openxmlformats.org/drawingml/2006/main" name="Office Theme">
  <a:themeElements>
    <a:clrScheme name="Science Poster">
      <a:dk1>
        <a:srgbClr val="000000"/>
      </a:dk1>
      <a:lt1>
        <a:sysClr val="window" lastClr="FFFFFF"/>
      </a:lt1>
      <a:dk2>
        <a:srgbClr val="1B1B1B"/>
      </a:dk2>
      <a:lt2>
        <a:srgbClr val="E5E8E8"/>
      </a:lt2>
      <a:accent1>
        <a:srgbClr val="00B0EA"/>
      </a:accent1>
      <a:accent2>
        <a:srgbClr val="45AE22"/>
      </a:accent2>
      <a:accent3>
        <a:srgbClr val="FFFF00"/>
      </a:accent3>
      <a:accent4>
        <a:srgbClr val="F2760D"/>
      </a:accent4>
      <a:accent5>
        <a:srgbClr val="BB2B35"/>
      </a:accent5>
      <a:accent6>
        <a:srgbClr val="6C3CA2"/>
      </a:accent6>
      <a:hlink>
        <a:srgbClr val="00B0EA"/>
      </a:hlink>
      <a:folHlink>
        <a:srgbClr val="969696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Science Poster">
      <a:dk1>
        <a:srgbClr val="000000"/>
      </a:dk1>
      <a:lt1>
        <a:sysClr val="window" lastClr="FFFFFF"/>
      </a:lt1>
      <a:dk2>
        <a:srgbClr val="1B1B1B"/>
      </a:dk2>
      <a:lt2>
        <a:srgbClr val="E5E8E8"/>
      </a:lt2>
      <a:accent1>
        <a:srgbClr val="00B0EA"/>
      </a:accent1>
      <a:accent2>
        <a:srgbClr val="45AE22"/>
      </a:accent2>
      <a:accent3>
        <a:srgbClr val="FFFF00"/>
      </a:accent3>
      <a:accent4>
        <a:srgbClr val="F2760D"/>
      </a:accent4>
      <a:accent5>
        <a:srgbClr val="BB2B35"/>
      </a:accent5>
      <a:accent6>
        <a:srgbClr val="6C3CA2"/>
      </a:accent6>
      <a:hlink>
        <a:srgbClr val="00B0EA"/>
      </a:hlink>
      <a:folHlink>
        <a:srgbClr val="969696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99B7E175-EA31-4EB5-9BCC-A945A810367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TS104001343</Template>
  <TotalTime>0</TotalTime>
  <Words>251</Words>
  <Application>Microsoft Macintosh PowerPoint</Application>
  <PresentationFormat>Custom</PresentationFormat>
  <Paragraphs>33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Helvetica</vt:lpstr>
      <vt:lpstr>Science Poster</vt:lpstr>
      <vt:lpstr>D.Eco</vt:lpstr>
    </vt:vector>
  </TitlesOfParts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cp:lastPrinted>2018-03-21T21:23:52Z</cp:lastPrinted>
  <dcterms:created xsi:type="dcterms:W3CDTF">2014-04-30T15:20:06Z</dcterms:created>
  <dcterms:modified xsi:type="dcterms:W3CDTF">2018-03-26T14:13:44Z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TC040013439991</vt:lpwstr>
  </property>
</Properties>
</file>